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3"/>
  </p:notesMasterIdLst>
  <p:sldIdLst>
    <p:sldId id="507" r:id="rId2"/>
    <p:sldId id="1383" r:id="rId3"/>
    <p:sldId id="1384" r:id="rId4"/>
    <p:sldId id="1378" r:id="rId5"/>
    <p:sldId id="1512" r:id="rId6"/>
    <p:sldId id="1721" r:id="rId7"/>
    <p:sldId id="1588" r:id="rId8"/>
    <p:sldId id="1722" r:id="rId9"/>
    <p:sldId id="1723" r:id="rId10"/>
    <p:sldId id="1724" r:id="rId11"/>
    <p:sldId id="1725" r:id="rId12"/>
    <p:sldId id="1649" r:id="rId13"/>
    <p:sldId id="1732" r:id="rId14"/>
    <p:sldId id="1731" r:id="rId15"/>
    <p:sldId id="1728" r:id="rId16"/>
    <p:sldId id="1729" r:id="rId17"/>
    <p:sldId id="1730" r:id="rId18"/>
    <p:sldId id="1727" r:id="rId19"/>
    <p:sldId id="1726" r:id="rId20"/>
    <p:sldId id="1733" r:id="rId21"/>
    <p:sldId id="1735" r:id="rId22"/>
    <p:sldId id="1734" r:id="rId23"/>
    <p:sldId id="1736" r:id="rId24"/>
    <p:sldId id="1737" r:id="rId25"/>
    <p:sldId id="1740" r:id="rId26"/>
    <p:sldId id="1742" r:id="rId27"/>
    <p:sldId id="1741" r:id="rId28"/>
    <p:sldId id="1745" r:id="rId29"/>
    <p:sldId id="1746" r:id="rId30"/>
    <p:sldId id="1743" r:id="rId31"/>
    <p:sldId id="1744" r:id="rId32"/>
    <p:sldId id="1748" r:id="rId33"/>
    <p:sldId id="1749" r:id="rId34"/>
    <p:sldId id="1747" r:id="rId35"/>
    <p:sldId id="1750" r:id="rId36"/>
    <p:sldId id="1751" r:id="rId37"/>
    <p:sldId id="1752" r:id="rId38"/>
    <p:sldId id="1753" r:id="rId39"/>
    <p:sldId id="1754" r:id="rId40"/>
    <p:sldId id="1755" r:id="rId41"/>
    <p:sldId id="1756" r:id="rId42"/>
    <p:sldId id="1757" r:id="rId43"/>
    <p:sldId id="1758" r:id="rId44"/>
    <p:sldId id="1759" r:id="rId45"/>
    <p:sldId id="1760" r:id="rId46"/>
    <p:sldId id="1738" r:id="rId47"/>
    <p:sldId id="1739" r:id="rId48"/>
    <p:sldId id="1762" r:id="rId49"/>
    <p:sldId id="1761" r:id="rId50"/>
    <p:sldId id="1763" r:id="rId51"/>
    <p:sldId id="1765" r:id="rId52"/>
    <p:sldId id="1764" r:id="rId53"/>
    <p:sldId id="1766" r:id="rId54"/>
    <p:sldId id="1767" r:id="rId55"/>
    <p:sldId id="1768" r:id="rId56"/>
    <p:sldId id="1769" r:id="rId57"/>
    <p:sldId id="1770" r:id="rId58"/>
    <p:sldId id="1771" r:id="rId59"/>
    <p:sldId id="1772" r:id="rId60"/>
    <p:sldId id="1773" r:id="rId61"/>
    <p:sldId id="1774" r:id="rId62"/>
    <p:sldId id="1775" r:id="rId63"/>
    <p:sldId id="1776" r:id="rId64"/>
    <p:sldId id="1783" r:id="rId65"/>
    <p:sldId id="1777" r:id="rId66"/>
    <p:sldId id="1778" r:id="rId67"/>
    <p:sldId id="1779" r:id="rId68"/>
    <p:sldId id="1780" r:id="rId69"/>
    <p:sldId id="1781" r:id="rId70"/>
    <p:sldId id="1782" r:id="rId71"/>
    <p:sldId id="1517" r:id="rId72"/>
  </p:sldIdLst>
  <p:sldSz cx="9144000" cy="5143500" type="screen16x9"/>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FFC1B8"/>
    <a:srgbClr val="FF66CC"/>
    <a:srgbClr val="FF9900"/>
    <a:srgbClr val="CCECFF"/>
    <a:srgbClr val="95B3D7"/>
    <a:srgbClr val="CC3300"/>
    <a:srgbClr val="FFFFFF"/>
    <a:srgbClr val="FF99FF"/>
    <a:srgbClr val="42FC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23" autoAdjust="0"/>
    <p:restoredTop sz="73831" autoAdjust="0"/>
  </p:normalViewPr>
  <p:slideViewPr>
    <p:cSldViewPr>
      <p:cViewPr varScale="1">
        <p:scale>
          <a:sx n="70" d="100"/>
          <a:sy n="70" d="100"/>
        </p:scale>
        <p:origin x="452" y="44"/>
      </p:cViewPr>
      <p:guideLst>
        <p:guide orient="horz" pos="1620"/>
        <p:guide pos="2880"/>
      </p:guideLst>
    </p:cSldViewPr>
  </p:slideViewPr>
  <p:outlineViewPr>
    <p:cViewPr>
      <p:scale>
        <a:sx n="33" d="100"/>
        <a:sy n="33" d="100"/>
      </p:scale>
      <p:origin x="0" y="411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第一节 激励概述</a:t>
          </a: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2E6DD2CE-71B0-4EA4-8373-C35856B16037}">
      <dgm:prSet custT="1"/>
      <dgm:spPr/>
      <dgm:t>
        <a:bodyPr spcFirstLastPara="0" vert="horz" wrap="square" lIns="12700" tIns="12700" rIns="12700" bIns="12700" numCol="1" spcCol="1270" anchor="ctr" anchorCtr="0"/>
        <a:lstStyle/>
        <a:p>
          <a:pPr marL="0" lvl="0" indent="0" algn="ctr" defTabSz="889000">
            <a:lnSpc>
              <a:spcPct val="90000"/>
            </a:lnSpc>
            <a:spcBef>
              <a:spcPct val="0"/>
            </a:spcBef>
            <a:spcAft>
              <a:spcPct val="35000"/>
            </a:spcAft>
            <a:buFont typeface="Arial" panose="020B0604020202020204" pitchFamily="34" charset="0"/>
            <a:buNone/>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特性</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gm:t>
    </dgm:pt>
    <dgm:pt modelId="{D80EE1AC-BABA-4C55-AED3-C2D4BF32DA11}" type="sibTrans" cxnId="{D920C5A5-4A25-4540-ACB7-2D6C4EA77213}">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4D220276-0B2F-4D89-994F-39911467B070}" type="parTrans" cxnId="{D920C5A5-4A25-4540-ACB7-2D6C4EA77213}">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E371DBA1-78A9-4900-A129-01C533D69376}">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影响因素</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823A898F-5D72-40D2-9E8E-F70551CEEB79}" type="parTrans" cxnId="{331A344C-5766-4FFE-8F11-0E8DA4AAAD7A}">
      <dgm:prSet/>
      <dgm:spPr/>
      <dgm:t>
        <a:bodyPr/>
        <a:lstStyle/>
        <a:p>
          <a:endParaRPr lang="zh-CN" altLang="en-US"/>
        </a:p>
      </dgm:t>
    </dgm:pt>
    <dgm:pt modelId="{81728633-1C45-4B79-9A31-1B879FC45674}" type="sibTrans" cxnId="{331A344C-5766-4FFE-8F11-0E8DA4AAAD7A}">
      <dgm:prSet/>
      <dgm:spPr/>
      <dgm:t>
        <a:bodyPr/>
        <a:lstStyle/>
        <a:p>
          <a:endParaRPr lang="zh-CN" altLang="en-US"/>
        </a:p>
      </dgm:t>
    </dgm:pt>
    <dgm:pt modelId="{82CCDF0A-6C58-455D-930A-E8A08D8D63CA}">
      <dgm:prSet custT="1"/>
      <dgm:spPr/>
      <dgm:t>
        <a:bodyPr spcFirstLastPara="0" vert="horz" wrap="square" lIns="12700" tIns="12700" rIns="12700" bIns="12700" numCol="1" spcCol="1270" anchor="ctr" anchorCtr="0"/>
        <a:lstStyle/>
        <a:p>
          <a:r>
            <a:rPr lang="zh-CN" altLang="en-US" sz="1800" b="1" dirty="0" smtClean="0">
              <a:solidFill>
                <a:srgbClr val="0070C0"/>
              </a:solidFill>
              <a:latin typeface="微软雅黑" panose="020B0503020204020204" pitchFamily="34" charset="-122"/>
              <a:ea typeface="微软雅黑" panose="020B0503020204020204" pitchFamily="34" charset="-122"/>
            </a:rPr>
            <a:t>系</a:t>
          </a:r>
          <a:r>
            <a:rPr lang="zh-CN" altLang="en-US" sz="1800" b="1" dirty="0" smtClean="0">
              <a:solidFill>
                <a:srgbClr val="FF0000"/>
              </a:solidFill>
              <a:latin typeface="微软雅黑" panose="020B0503020204020204" pitchFamily="34" charset="-122"/>
              <a:ea typeface="微软雅黑" panose="020B0503020204020204" pitchFamily="34" charset="-122"/>
            </a:rPr>
            <a:t>统性、社</a:t>
          </a:r>
          <a:r>
            <a:rPr lang="zh-CN" altLang="en-US" sz="1800" b="1" dirty="0" smtClean="0">
              <a:solidFill>
                <a:srgbClr val="0070C0"/>
              </a:solidFill>
              <a:latin typeface="微软雅黑" panose="020B0503020204020204" pitchFamily="34" charset="-122"/>
              <a:ea typeface="微软雅黑" panose="020B0503020204020204" pitchFamily="34" charset="-122"/>
            </a:rPr>
            <a:t>会</a:t>
          </a:r>
          <a:r>
            <a:rPr lang="zh-CN" altLang="en-US" sz="1800" b="1" dirty="0" smtClean="0">
              <a:solidFill>
                <a:srgbClr val="FF0000"/>
              </a:solidFill>
              <a:latin typeface="微软雅黑" panose="020B0503020204020204" pitchFamily="34" charset="-122"/>
              <a:ea typeface="微软雅黑" panose="020B0503020204020204" pitchFamily="34" charset="-122"/>
            </a:rPr>
            <a:t>性、易</a:t>
          </a:r>
          <a:r>
            <a:rPr lang="zh-CN" altLang="en-US" sz="1800" b="1" dirty="0" smtClean="0">
              <a:solidFill>
                <a:srgbClr val="0070C0"/>
              </a:solidFill>
              <a:latin typeface="微软雅黑" panose="020B0503020204020204" pitchFamily="34" charset="-122"/>
              <a:ea typeface="微软雅黑" panose="020B0503020204020204" pitchFamily="34" charset="-122"/>
            </a:rPr>
            <a:t>逝</a:t>
          </a:r>
          <a:r>
            <a:rPr lang="zh-CN" altLang="en-US" sz="1800" b="1" dirty="0" smtClean="0">
              <a:solidFill>
                <a:srgbClr val="FF0000"/>
              </a:solidFill>
              <a:latin typeface="微软雅黑" panose="020B0503020204020204" pitchFamily="34" charset="-122"/>
              <a:ea typeface="微软雅黑" panose="020B0503020204020204" pitchFamily="34" charset="-122"/>
            </a:rPr>
            <a:t>性、信</a:t>
          </a:r>
          <a:r>
            <a:rPr lang="zh-CN" altLang="en-US" sz="1800" b="1" dirty="0" smtClean="0">
              <a:solidFill>
                <a:srgbClr val="0070C0"/>
              </a:solidFill>
              <a:latin typeface="微软雅黑" panose="020B0503020204020204" pitchFamily="34" charset="-122"/>
              <a:ea typeface="微软雅黑" panose="020B0503020204020204" pitchFamily="34" charset="-122"/>
            </a:rPr>
            <a:t>用</a:t>
          </a:r>
          <a:r>
            <a:rPr lang="zh-CN" altLang="en-US" sz="1800" b="1" dirty="0" smtClean="0">
              <a:solidFill>
                <a:srgbClr val="FF0000"/>
              </a:solidFill>
              <a:latin typeface="微软雅黑" panose="020B0503020204020204" pitchFamily="34" charset="-122"/>
              <a:ea typeface="微软雅黑" panose="020B0503020204020204" pitchFamily="34" charset="-122"/>
            </a:rPr>
            <a:t>性、</a:t>
          </a:r>
          <a:r>
            <a:rPr lang="zh-CN" altLang="en-US" sz="1800" b="1" dirty="0" smtClean="0">
              <a:solidFill>
                <a:srgbClr val="0070C0"/>
              </a:solidFill>
              <a:latin typeface="微软雅黑" panose="020B0503020204020204" pitchFamily="34" charset="-122"/>
              <a:ea typeface="微软雅黑" panose="020B0503020204020204" pitchFamily="34" charset="-122"/>
            </a:rPr>
            <a:t>有</a:t>
          </a:r>
          <a:r>
            <a:rPr lang="zh-CN" altLang="en-US" sz="1800" b="1" dirty="0" smtClean="0">
              <a:solidFill>
                <a:srgbClr val="FF0000"/>
              </a:solidFill>
              <a:latin typeface="微软雅黑" panose="020B0503020204020204" pitchFamily="34" charset="-122"/>
              <a:ea typeface="微软雅黑" panose="020B0503020204020204" pitchFamily="34" charset="-122"/>
            </a:rPr>
            <a:t>限性</a:t>
          </a:r>
          <a:endParaRPr lang="zh-CN" altLang="en-US" sz="1800" b="1" dirty="0" smtClean="0">
            <a:solidFill>
              <a:schemeClr val="tx1"/>
            </a:solidFill>
            <a:latin typeface="微软雅黑" panose="020B0503020204020204" pitchFamily="34" charset="-122"/>
            <a:ea typeface="微软雅黑" panose="020B0503020204020204" pitchFamily="34" charset="-122"/>
          </a:endParaRPr>
        </a:p>
      </dgm:t>
    </dgm:pt>
    <dgm:pt modelId="{437FC6C7-C1C9-49FA-83B4-11DCA8D07C44}" type="parTrans" cxnId="{625AA682-E802-4FDF-B660-5753EF71D06D}">
      <dgm:prSet/>
      <dgm:spPr/>
      <dgm:t>
        <a:bodyPr/>
        <a:lstStyle/>
        <a:p>
          <a:endParaRPr lang="zh-CN" altLang="en-US"/>
        </a:p>
      </dgm:t>
    </dgm:pt>
    <dgm:pt modelId="{C22858A0-8F0E-438C-8F23-EC815EF43890}" type="sibTrans" cxnId="{625AA682-E802-4FDF-B660-5753EF71D06D}">
      <dgm:prSet/>
      <dgm:spPr/>
      <dgm:t>
        <a:bodyPr/>
        <a:lstStyle/>
        <a:p>
          <a:endParaRPr lang="zh-CN" altLang="en-US"/>
        </a:p>
      </dgm:t>
    </dgm:pt>
    <dgm:pt modelId="{BD27169B-71C0-4DCA-BECE-7FBE6B3B8FC6}">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理论</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E3B90155-3AA6-4B31-89EF-AE75019D4B0F}" type="parTrans" cxnId="{8AB82CCC-23C6-4149-BFA5-7F2148D11B85}">
      <dgm:prSet/>
      <dgm:spPr/>
      <dgm:t>
        <a:bodyPr/>
        <a:lstStyle/>
        <a:p>
          <a:endParaRPr lang="zh-CN" altLang="en-US"/>
        </a:p>
      </dgm:t>
    </dgm:pt>
    <dgm:pt modelId="{349FD3BD-9130-4021-AF95-8E73A673DE45}" type="sibTrans" cxnId="{8AB82CCC-23C6-4149-BFA5-7F2148D11B85}">
      <dgm:prSet/>
      <dgm:spPr/>
      <dgm:t>
        <a:bodyPr/>
        <a:lstStyle/>
        <a:p>
          <a:endParaRPr lang="zh-CN" altLang="en-US"/>
        </a:p>
      </dgm:t>
    </dgm:pt>
    <dgm:pt modelId="{917306C8-F63A-4992-B58F-A8DFB2EA78C6}">
      <dgm:prSet custT="1"/>
      <dgm:spPr/>
      <dgm:t>
        <a:bodyPr spcFirstLastPara="0" vert="horz" wrap="square" lIns="12700" tIns="12700" rIns="12700" bIns="12700" numCol="1" spcCol="1270" anchor="ctr" anchorCtr="0"/>
        <a:lstStyle/>
        <a:p>
          <a:r>
            <a:rPr lang="zh-CN" altLang="en-US" sz="1800" b="1" dirty="0" smtClean="0">
              <a:solidFill>
                <a:srgbClr val="0070C0"/>
              </a:solidFill>
              <a:latin typeface="微软雅黑" panose="020B0503020204020204" pitchFamily="34" charset="-122"/>
              <a:ea typeface="微软雅黑" panose="020B0503020204020204" pitchFamily="34" charset="-122"/>
            </a:rPr>
            <a:t>马</a:t>
          </a:r>
          <a:r>
            <a:rPr lang="zh-CN" altLang="en-US" sz="1800" b="1" dirty="0" smtClean="0">
              <a:solidFill>
                <a:srgbClr val="FF0000"/>
              </a:solidFill>
              <a:latin typeface="微软雅黑" panose="020B0503020204020204" pitchFamily="34" charset="-122"/>
              <a:ea typeface="微软雅黑" panose="020B0503020204020204" pitchFamily="34" charset="-122"/>
            </a:rPr>
            <a:t>斯洛</a:t>
          </a:r>
          <a:r>
            <a:rPr lang="zh-CN" altLang="en-US" sz="1800" b="1" dirty="0" smtClean="0">
              <a:latin typeface="微软雅黑" panose="020B0503020204020204" pitchFamily="34" charset="-122"/>
              <a:ea typeface="微软雅黑" panose="020B0503020204020204" pitchFamily="34" charset="-122"/>
            </a:rPr>
            <a:t>的</a:t>
          </a:r>
          <a:r>
            <a:rPr lang="zh-CN" altLang="en-US" sz="1800" b="1" dirty="0" smtClean="0">
              <a:solidFill>
                <a:srgbClr val="0070C0"/>
              </a:solidFill>
              <a:latin typeface="微软雅黑" panose="020B0503020204020204" pitchFamily="34" charset="-122"/>
              <a:ea typeface="微软雅黑" panose="020B0503020204020204" pitchFamily="34" charset="-122"/>
            </a:rPr>
            <a:t>需求</a:t>
          </a:r>
          <a:r>
            <a:rPr lang="zh-CN" altLang="en-US" sz="1800" b="1" dirty="0" smtClean="0">
              <a:solidFill>
                <a:srgbClr val="FF0000"/>
              </a:solidFill>
              <a:latin typeface="微软雅黑" panose="020B0503020204020204" pitchFamily="34" charset="-122"/>
              <a:ea typeface="微软雅黑" panose="020B0503020204020204" pitchFamily="34" charset="-122"/>
            </a:rPr>
            <a:t>层次理论</a:t>
          </a:r>
          <a:r>
            <a:rPr lang="zh-CN" altLang="en-US" sz="1800" b="0" dirty="0" smtClean="0">
              <a:solidFill>
                <a:schemeClr val="tx1"/>
              </a:solidFill>
              <a:latin typeface="微软雅黑" panose="020B0503020204020204" pitchFamily="34" charset="-122"/>
              <a:ea typeface="微软雅黑" panose="020B0503020204020204" pitchFamily="34" charset="-122"/>
            </a:rPr>
            <a:t>：</a:t>
          </a:r>
          <a:r>
            <a:rPr lang="zh-CN" altLang="en-US" sz="1800" b="1" dirty="0" smtClean="0">
              <a:solidFill>
                <a:srgbClr val="0070C0"/>
              </a:solidFill>
              <a:latin typeface="微软雅黑" panose="020B0503020204020204" pitchFamily="34" charset="-122"/>
              <a:ea typeface="微软雅黑" panose="020B0503020204020204" pitchFamily="34" charset="-122"/>
            </a:rPr>
            <a:t>生</a:t>
          </a:r>
          <a:r>
            <a:rPr lang="zh-CN" altLang="en-US" sz="1800" b="1" dirty="0" smtClean="0">
              <a:latin typeface="微软雅黑" panose="020B0503020204020204" pitchFamily="34" charset="-122"/>
              <a:ea typeface="微软雅黑" panose="020B0503020204020204" pitchFamily="34" charset="-122"/>
            </a:rPr>
            <a:t>理、</a:t>
          </a:r>
          <a:r>
            <a:rPr lang="zh-CN" altLang="en-US" sz="1800" b="1" dirty="0" smtClean="0">
              <a:solidFill>
                <a:srgbClr val="0070C0"/>
              </a:solidFill>
              <a:latin typeface="微软雅黑" panose="020B0503020204020204" pitchFamily="34" charset="-122"/>
              <a:ea typeface="微软雅黑" panose="020B0503020204020204" pitchFamily="34" charset="-122"/>
            </a:rPr>
            <a:t>安</a:t>
          </a:r>
          <a:r>
            <a:rPr lang="zh-CN" altLang="en-US" sz="1800" b="1" dirty="0" smtClean="0">
              <a:latin typeface="微软雅黑" panose="020B0503020204020204" pitchFamily="34" charset="-122"/>
              <a:ea typeface="微软雅黑" panose="020B0503020204020204" pitchFamily="34" charset="-122"/>
            </a:rPr>
            <a:t>全、社</a:t>
          </a:r>
          <a:r>
            <a:rPr lang="zh-CN" altLang="en-US" sz="1800" b="1" dirty="0" smtClean="0">
              <a:solidFill>
                <a:srgbClr val="0070C0"/>
              </a:solidFill>
              <a:latin typeface="微软雅黑" panose="020B0503020204020204" pitchFamily="34" charset="-122"/>
              <a:ea typeface="微软雅黑" panose="020B0503020204020204" pitchFamily="34" charset="-122"/>
            </a:rPr>
            <a:t>交</a:t>
          </a:r>
          <a:r>
            <a:rPr lang="zh-CN" altLang="en-US" sz="1800" b="1" dirty="0" smtClean="0">
              <a:latin typeface="微软雅黑" panose="020B0503020204020204" pitchFamily="34" charset="-122"/>
              <a:ea typeface="微软雅黑" panose="020B0503020204020204" pitchFamily="34" charset="-122"/>
            </a:rPr>
            <a:t>、</a:t>
          </a:r>
          <a:r>
            <a:rPr lang="zh-CN" altLang="en-US" sz="1800" b="1" dirty="0" smtClean="0">
              <a:solidFill>
                <a:srgbClr val="0070C0"/>
              </a:solidFill>
              <a:latin typeface="微软雅黑" panose="020B0503020204020204" pitchFamily="34" charset="-122"/>
              <a:ea typeface="微软雅黑" panose="020B0503020204020204" pitchFamily="34" charset="-122"/>
            </a:rPr>
            <a:t>尊</a:t>
          </a:r>
          <a:r>
            <a:rPr lang="zh-CN" altLang="en-US" sz="1800" b="1" dirty="0" smtClean="0">
              <a:latin typeface="微软雅黑" panose="020B0503020204020204" pitchFamily="34" charset="-122"/>
              <a:ea typeface="微软雅黑" panose="020B0503020204020204" pitchFamily="34" charset="-122"/>
            </a:rPr>
            <a:t>重、</a:t>
          </a:r>
          <a:r>
            <a:rPr lang="zh-CN" altLang="en-US" sz="1800" b="1" dirty="0" smtClean="0">
              <a:solidFill>
                <a:srgbClr val="0070C0"/>
              </a:solidFill>
              <a:latin typeface="微软雅黑" panose="020B0503020204020204" pitchFamily="34" charset="-122"/>
              <a:ea typeface="微软雅黑" panose="020B0503020204020204" pitchFamily="34" charset="-122"/>
            </a:rPr>
            <a:t>自</a:t>
          </a:r>
          <a:r>
            <a:rPr lang="zh-CN" altLang="en-US" sz="1800" b="1" dirty="0" smtClean="0">
              <a:latin typeface="微软雅黑" panose="020B0503020204020204" pitchFamily="34" charset="-122"/>
              <a:ea typeface="微软雅黑" panose="020B0503020204020204" pitchFamily="34" charset="-122"/>
            </a:rPr>
            <a:t>我实现</a:t>
          </a:r>
          <a:endParaRPr lang="zh-CN" altLang="en-US" sz="18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D9D65F40-4CE0-4DF6-BDED-9A1741AC1A1F}" type="parTrans" cxnId="{D0A66152-0C63-4385-8B12-77D362DA72DA}">
      <dgm:prSet/>
      <dgm:spPr/>
      <dgm:t>
        <a:bodyPr/>
        <a:lstStyle/>
        <a:p>
          <a:endParaRPr lang="zh-CN" altLang="en-US"/>
        </a:p>
      </dgm:t>
    </dgm:pt>
    <dgm:pt modelId="{9DD98E94-DE10-4CFA-A523-D3A1509F3AB5}" type="sibTrans" cxnId="{D0A66152-0C63-4385-8B12-77D362DA72DA}">
      <dgm:prSet/>
      <dgm:spPr/>
      <dgm:t>
        <a:bodyPr/>
        <a:lstStyle/>
        <a:p>
          <a:endParaRPr lang="zh-CN" altLang="en-US"/>
        </a:p>
      </dgm:t>
    </dgm:pt>
    <dgm:pt modelId="{F971CB4B-C0AA-4A39-9471-CD39BC1B380E}">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奥</a:t>
          </a:r>
          <a:r>
            <a:rPr lang="zh-CN" altLang="en-US" sz="1800" b="1" dirty="0" smtClean="0">
              <a:solidFill>
                <a:srgbClr val="0070C0"/>
              </a:solidFill>
              <a:latin typeface="微软雅黑" panose="020B0503020204020204" pitchFamily="34" charset="-122"/>
              <a:ea typeface="微软雅黑" panose="020B0503020204020204" pitchFamily="34" charset="-122"/>
            </a:rPr>
            <a:t>德弗</a:t>
          </a:r>
          <a:r>
            <a:rPr lang="zh-CN" altLang="en-US" sz="1800" b="1" dirty="0" smtClean="0">
              <a:latin typeface="微软雅黑" panose="020B0503020204020204" pitchFamily="34" charset="-122"/>
              <a:ea typeface="微软雅黑" panose="020B0503020204020204" pitchFamily="34" charset="-122"/>
            </a:rPr>
            <a:t>的</a:t>
          </a:r>
          <a:r>
            <a:rPr lang="en-US" altLang="zh-CN" sz="1800" b="1" dirty="0" smtClean="0">
              <a:solidFill>
                <a:srgbClr val="0070C0"/>
              </a:solidFill>
              <a:latin typeface="微软雅黑" panose="020B0503020204020204" pitchFamily="34" charset="-122"/>
              <a:ea typeface="微软雅黑" panose="020B0503020204020204" pitchFamily="34" charset="-122"/>
            </a:rPr>
            <a:t>E</a:t>
          </a:r>
          <a:r>
            <a:rPr lang="en-US" altLang="zh-CN" sz="1800" b="1" dirty="0" smtClean="0">
              <a:solidFill>
                <a:srgbClr val="FF0000"/>
              </a:solidFill>
              <a:latin typeface="微软雅黑" panose="020B0503020204020204" pitchFamily="34" charset="-122"/>
              <a:ea typeface="微软雅黑" panose="020B0503020204020204" pitchFamily="34" charset="-122"/>
            </a:rPr>
            <a:t>RG</a:t>
          </a:r>
          <a:r>
            <a:rPr lang="zh-CN" altLang="en-US" sz="1800" b="1" dirty="0" smtClean="0">
              <a:solidFill>
                <a:srgbClr val="FF0000"/>
              </a:solidFill>
              <a:latin typeface="微软雅黑" panose="020B0503020204020204" pitchFamily="34" charset="-122"/>
              <a:ea typeface="微软雅黑" panose="020B0503020204020204" pitchFamily="34" charset="-122"/>
            </a:rPr>
            <a:t>理论</a:t>
          </a:r>
          <a:r>
            <a:rPr lang="zh-CN" altLang="en-US" sz="1800" b="0" dirty="0" smtClean="0">
              <a:solidFill>
                <a:schemeClr val="tx1"/>
              </a:solidFill>
              <a:latin typeface="微软雅黑" panose="020B0503020204020204" pitchFamily="34" charset="-122"/>
              <a:ea typeface="微软雅黑" panose="020B0503020204020204" pitchFamily="34" charset="-122"/>
            </a:rPr>
            <a:t>：</a:t>
          </a:r>
          <a:r>
            <a:rPr lang="zh-CN" altLang="en-US" sz="1800" b="1" dirty="0" smtClean="0">
              <a:latin typeface="微软雅黑" panose="020B0503020204020204" pitchFamily="34" charset="-122"/>
              <a:ea typeface="微软雅黑" panose="020B0503020204020204" pitchFamily="34" charset="-122"/>
            </a:rPr>
            <a:t>生</a:t>
          </a:r>
          <a:r>
            <a:rPr lang="zh-CN" altLang="en-US" sz="1800" b="1" dirty="0" smtClean="0">
              <a:solidFill>
                <a:srgbClr val="0070C0"/>
              </a:solidFill>
              <a:latin typeface="微软雅黑" panose="020B0503020204020204" pitchFamily="34" charset="-122"/>
              <a:ea typeface="微软雅黑" panose="020B0503020204020204" pitchFamily="34" charset="-122"/>
            </a:rPr>
            <a:t>存</a:t>
          </a:r>
          <a:r>
            <a:rPr lang="zh-CN" altLang="en-US" sz="1800" b="1" dirty="0" smtClean="0">
              <a:latin typeface="微软雅黑" panose="020B0503020204020204" pitchFamily="34" charset="-122"/>
              <a:ea typeface="微软雅黑" panose="020B0503020204020204" pitchFamily="34" charset="-122"/>
            </a:rPr>
            <a:t>、</a:t>
          </a:r>
          <a:r>
            <a:rPr lang="zh-CN" altLang="en-US" sz="1800" b="1" dirty="0" smtClean="0">
              <a:solidFill>
                <a:srgbClr val="0070C0"/>
              </a:solidFill>
              <a:latin typeface="微软雅黑" panose="020B0503020204020204" pitchFamily="34" charset="-122"/>
              <a:ea typeface="微软雅黑" panose="020B0503020204020204" pitchFamily="34" charset="-122"/>
            </a:rPr>
            <a:t>关</a:t>
          </a:r>
          <a:r>
            <a:rPr lang="zh-CN" altLang="en-US" sz="1800" b="1" dirty="0" smtClean="0">
              <a:latin typeface="微软雅黑" panose="020B0503020204020204" pitchFamily="34" charset="-122"/>
              <a:ea typeface="微软雅黑" panose="020B0503020204020204" pitchFamily="34" charset="-122"/>
            </a:rPr>
            <a:t>系、</a:t>
          </a:r>
          <a:r>
            <a:rPr lang="zh-CN" altLang="en-US" sz="1800" b="1" dirty="0" smtClean="0">
              <a:solidFill>
                <a:srgbClr val="0070C0"/>
              </a:solidFill>
              <a:latin typeface="微软雅黑" panose="020B0503020204020204" pitchFamily="34" charset="-122"/>
              <a:ea typeface="微软雅黑" panose="020B0503020204020204" pitchFamily="34" charset="-122"/>
            </a:rPr>
            <a:t>成</a:t>
          </a:r>
          <a:r>
            <a:rPr lang="zh-CN" altLang="en-US" sz="1800" b="1" dirty="0" smtClean="0">
              <a:latin typeface="微软雅黑" panose="020B0503020204020204" pitchFamily="34" charset="-122"/>
              <a:ea typeface="微软雅黑" panose="020B0503020204020204" pitchFamily="34" charset="-122"/>
            </a:rPr>
            <a:t>长</a:t>
          </a:r>
          <a:endParaRPr lang="zh-CN" altLang="en-US" sz="18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EF18D628-3320-4AEA-8F00-00C80F53ED9A}" type="parTrans" cxnId="{174E4B38-C594-4753-979E-B6813CBE504A}">
      <dgm:prSet/>
      <dgm:spPr/>
      <dgm:t>
        <a:bodyPr/>
        <a:lstStyle/>
        <a:p>
          <a:endParaRPr lang="zh-CN" altLang="en-US"/>
        </a:p>
      </dgm:t>
    </dgm:pt>
    <dgm:pt modelId="{9797FF10-5D03-46A0-9C1F-7CD9BD2A91F1}" type="sibTrans" cxnId="{174E4B38-C594-4753-979E-B6813CBE504A}">
      <dgm:prSet/>
      <dgm:spPr/>
      <dgm:t>
        <a:bodyPr/>
        <a:lstStyle/>
        <a:p>
          <a:endParaRPr lang="zh-CN" altLang="en-US"/>
        </a:p>
      </dgm:t>
    </dgm:pt>
    <dgm:pt modelId="{C3D6E372-B488-4A12-BD75-79D0ACC4BF76}">
      <dgm:prSet custT="1"/>
      <dgm:spPr/>
      <dgm:t>
        <a:bodyPr spcFirstLastPara="0" vert="horz" wrap="square" lIns="12700" tIns="12700" rIns="12700" bIns="12700" numCol="1" spcCol="1270" anchor="ctr" anchorCtr="0"/>
        <a:lstStyle/>
        <a:p>
          <a:r>
            <a:rPr lang="zh-CN" altLang="en-US" sz="1800" b="1" dirty="0" smtClean="0">
              <a:solidFill>
                <a:srgbClr val="0070C0"/>
              </a:solidFill>
              <a:latin typeface="微软雅黑" panose="020B0503020204020204" pitchFamily="34" charset="-122"/>
              <a:ea typeface="微软雅黑" panose="020B0503020204020204" pitchFamily="34" charset="-122"/>
            </a:rPr>
            <a:t>赫</a:t>
          </a:r>
          <a:r>
            <a:rPr lang="zh-CN" altLang="en-US" sz="1800" b="1" dirty="0" smtClean="0">
              <a:solidFill>
                <a:srgbClr val="FF0000"/>
              </a:solidFill>
              <a:latin typeface="微软雅黑" panose="020B0503020204020204" pitchFamily="34" charset="-122"/>
              <a:ea typeface="微软雅黑" panose="020B0503020204020204" pitchFamily="34" charset="-122"/>
            </a:rPr>
            <a:t>兹伯格</a:t>
          </a:r>
          <a:r>
            <a:rPr lang="zh-CN" altLang="en-US" sz="1800" b="1" dirty="0" smtClean="0">
              <a:latin typeface="微软雅黑" panose="020B0503020204020204" pitchFamily="34" charset="-122"/>
              <a:ea typeface="微软雅黑" panose="020B0503020204020204" pitchFamily="34" charset="-122"/>
            </a:rPr>
            <a:t>的</a:t>
          </a:r>
          <a:r>
            <a:rPr lang="zh-CN" altLang="en-US" sz="1800" b="1" dirty="0" smtClean="0">
              <a:solidFill>
                <a:srgbClr val="0070C0"/>
              </a:solidFill>
              <a:latin typeface="微软雅黑" panose="020B0503020204020204" pitchFamily="34" charset="-122"/>
              <a:ea typeface="微软雅黑" panose="020B0503020204020204" pitchFamily="34" charset="-122"/>
            </a:rPr>
            <a:t>双</a:t>
          </a:r>
          <a:r>
            <a:rPr lang="zh-CN" altLang="en-US" sz="1800" b="1" dirty="0" smtClean="0">
              <a:solidFill>
                <a:srgbClr val="FF0000"/>
              </a:solidFill>
              <a:latin typeface="微软雅黑" panose="020B0503020204020204" pitchFamily="34" charset="-122"/>
              <a:ea typeface="微软雅黑" panose="020B0503020204020204" pitchFamily="34" charset="-122"/>
            </a:rPr>
            <a:t>因素理论</a:t>
          </a:r>
          <a:r>
            <a:rPr lang="zh-CN" altLang="en-US" sz="1800" b="0" dirty="0" smtClean="0">
              <a:solidFill>
                <a:schemeClr val="tx1"/>
              </a:solidFill>
              <a:latin typeface="微软雅黑" panose="020B0503020204020204" pitchFamily="34" charset="-122"/>
              <a:ea typeface="微软雅黑" panose="020B0503020204020204" pitchFamily="34" charset="-122"/>
            </a:rPr>
            <a:t>：</a:t>
          </a:r>
          <a:r>
            <a:rPr lang="zh-CN" altLang="en-US" sz="1800" b="1" dirty="0" smtClean="0">
              <a:solidFill>
                <a:srgbClr val="0070C0"/>
              </a:solidFill>
              <a:latin typeface="微软雅黑" panose="020B0503020204020204" pitchFamily="34" charset="-122"/>
              <a:ea typeface="微软雅黑" panose="020B0503020204020204" pitchFamily="34" charset="-122"/>
            </a:rPr>
            <a:t>保健</a:t>
          </a:r>
          <a:r>
            <a:rPr lang="zh-CN" altLang="en-US" sz="1800" b="1" dirty="0" smtClean="0">
              <a:latin typeface="微软雅黑" panose="020B0503020204020204" pitchFamily="34" charset="-122"/>
              <a:ea typeface="微软雅黑" panose="020B0503020204020204" pitchFamily="34" charset="-122"/>
            </a:rPr>
            <a:t>因素、激</a:t>
          </a:r>
          <a:r>
            <a:rPr lang="zh-CN" altLang="en-US" sz="1800" b="1" dirty="0" smtClean="0">
              <a:solidFill>
                <a:srgbClr val="0070C0"/>
              </a:solidFill>
              <a:latin typeface="微软雅黑" panose="020B0503020204020204" pitchFamily="34" charset="-122"/>
              <a:ea typeface="微软雅黑" panose="020B0503020204020204" pitchFamily="34" charset="-122"/>
            </a:rPr>
            <a:t>励</a:t>
          </a:r>
          <a:r>
            <a:rPr lang="zh-CN" altLang="en-US" sz="1800" b="1" dirty="0" smtClean="0">
              <a:latin typeface="微软雅黑" panose="020B0503020204020204" pitchFamily="34" charset="-122"/>
              <a:ea typeface="微软雅黑" panose="020B0503020204020204" pitchFamily="34" charset="-122"/>
            </a:rPr>
            <a:t>因素</a:t>
          </a:r>
          <a:endParaRPr lang="zh-CN" altLang="en-US" sz="18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8ED99B90-16B2-431E-B7C6-F10795D12C4C}" type="parTrans" cxnId="{276E3B08-EAA4-40B4-948C-4A108FFCA293}">
      <dgm:prSet/>
      <dgm:spPr/>
      <dgm:t>
        <a:bodyPr/>
        <a:lstStyle/>
        <a:p>
          <a:endParaRPr lang="zh-CN" altLang="en-US"/>
        </a:p>
      </dgm:t>
    </dgm:pt>
    <dgm:pt modelId="{0065D361-BA07-4BA9-9BFC-4AF9AF2DF6BA}" type="sibTrans" cxnId="{276E3B08-EAA4-40B4-948C-4A108FFCA293}">
      <dgm:prSet/>
      <dgm:spPr/>
      <dgm:t>
        <a:bodyPr/>
        <a:lstStyle/>
        <a:p>
          <a:endParaRPr lang="zh-CN" altLang="en-US"/>
        </a:p>
      </dgm:t>
    </dgm:pt>
    <dgm:pt modelId="{E927E7C7-A5DB-4883-973A-BFF3D25722CB}">
      <dgm:prSet custT="1"/>
      <dgm:spPr/>
      <dgm:t>
        <a:bodyPr spcFirstLastPara="0" vert="horz" wrap="square" lIns="12700" tIns="12700" rIns="12700" bIns="12700" numCol="1" spcCol="1270" anchor="ctr" anchorCtr="0"/>
        <a:lstStyle/>
        <a:p>
          <a:r>
            <a:rPr lang="zh-CN" altLang="en-US" sz="1800" b="1" dirty="0" smtClean="0">
              <a:solidFill>
                <a:srgbClr val="0070C0"/>
              </a:solidFill>
              <a:latin typeface="微软雅黑" panose="020B0503020204020204" pitchFamily="34" charset="-122"/>
              <a:ea typeface="微软雅黑" panose="020B0503020204020204" pitchFamily="34" charset="-122"/>
            </a:rPr>
            <a:t>弗</a:t>
          </a:r>
          <a:r>
            <a:rPr lang="zh-CN" altLang="en-US" sz="1800" b="1" dirty="0" smtClean="0">
              <a:solidFill>
                <a:srgbClr val="FF0000"/>
              </a:solidFill>
              <a:latin typeface="微软雅黑" panose="020B0503020204020204" pitchFamily="34" charset="-122"/>
              <a:ea typeface="微软雅黑" panose="020B0503020204020204" pitchFamily="34" charset="-122"/>
            </a:rPr>
            <a:t>鲁姆</a:t>
          </a:r>
          <a:r>
            <a:rPr lang="zh-CN" altLang="en-US" sz="1800" b="1" dirty="0" smtClean="0">
              <a:latin typeface="微软雅黑" panose="020B0503020204020204" pitchFamily="34" charset="-122"/>
              <a:ea typeface="微软雅黑" panose="020B0503020204020204" pitchFamily="34" charset="-122"/>
            </a:rPr>
            <a:t>的</a:t>
          </a:r>
          <a:r>
            <a:rPr lang="zh-CN" altLang="en-US" sz="1800" b="1" dirty="0" smtClean="0">
              <a:solidFill>
                <a:srgbClr val="0070C0"/>
              </a:solidFill>
              <a:latin typeface="微软雅黑" panose="020B0503020204020204" pitchFamily="34" charset="-122"/>
              <a:ea typeface="微软雅黑" panose="020B0503020204020204" pitchFamily="34" charset="-122"/>
            </a:rPr>
            <a:t>期</a:t>
          </a:r>
          <a:r>
            <a:rPr lang="zh-CN" altLang="en-US" sz="1800" b="1" dirty="0" smtClean="0">
              <a:solidFill>
                <a:srgbClr val="FF0000"/>
              </a:solidFill>
              <a:latin typeface="微软雅黑" panose="020B0503020204020204" pitchFamily="34" charset="-122"/>
              <a:ea typeface="微软雅黑" panose="020B0503020204020204" pitchFamily="34" charset="-122"/>
            </a:rPr>
            <a:t>望理论</a:t>
          </a:r>
          <a:endParaRPr lang="zh-CN" altLang="en-US" sz="18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12D6F46F-2BA0-4105-8D51-0E51BA1294C8}" type="parTrans" cxnId="{6EB0D963-D052-447A-8E4A-C7F042362A54}">
      <dgm:prSet/>
      <dgm:spPr/>
      <dgm:t>
        <a:bodyPr/>
        <a:lstStyle/>
        <a:p>
          <a:endParaRPr lang="zh-CN" altLang="en-US"/>
        </a:p>
      </dgm:t>
    </dgm:pt>
    <dgm:pt modelId="{05ED8505-5AB4-49C5-9F58-2986D5D45399}" type="sibTrans" cxnId="{6EB0D963-D052-447A-8E4A-C7F042362A54}">
      <dgm:prSet/>
      <dgm:spPr/>
      <dgm:t>
        <a:bodyPr/>
        <a:lstStyle/>
        <a:p>
          <a:endParaRPr lang="zh-CN" altLang="en-US"/>
        </a:p>
      </dgm:t>
    </dgm:pt>
    <dgm:pt modelId="{EABE8C81-9006-4AC7-AE8C-2AA6D0A6B35D}">
      <dgm:prSet custT="1"/>
      <dgm:spPr/>
      <dgm:t>
        <a:bodyPr spcFirstLastPara="0" vert="horz" wrap="square" lIns="12700" tIns="12700" rIns="12700" bIns="12700" numCol="1" spcCol="1270" anchor="ctr" anchorCtr="0"/>
        <a:lstStyle/>
        <a:p>
          <a:r>
            <a:rPr lang="zh-CN" altLang="en-US" sz="1800" b="1" dirty="0" smtClean="0">
              <a:solidFill>
                <a:srgbClr val="0070C0"/>
              </a:solidFill>
              <a:latin typeface="微软雅黑" panose="020B0503020204020204" pitchFamily="34" charset="-122"/>
              <a:ea typeface="微软雅黑" panose="020B0503020204020204" pitchFamily="34" charset="-122"/>
            </a:rPr>
            <a:t>麦</a:t>
          </a:r>
          <a:r>
            <a:rPr lang="zh-CN" altLang="en-US" sz="1800" b="1" dirty="0" smtClean="0">
              <a:solidFill>
                <a:srgbClr val="FF0000"/>
              </a:solidFill>
              <a:latin typeface="微软雅黑" panose="020B0503020204020204" pitchFamily="34" charset="-122"/>
              <a:ea typeface="微软雅黑" panose="020B0503020204020204" pitchFamily="34" charset="-122"/>
            </a:rPr>
            <a:t>克利兰</a:t>
          </a:r>
          <a:r>
            <a:rPr lang="zh-CN" altLang="en-US" sz="1800" b="1" dirty="0" smtClean="0">
              <a:latin typeface="微软雅黑" panose="020B0503020204020204" pitchFamily="34" charset="-122"/>
              <a:ea typeface="微软雅黑" panose="020B0503020204020204" pitchFamily="34" charset="-122"/>
            </a:rPr>
            <a:t>的</a:t>
          </a:r>
          <a:r>
            <a:rPr lang="zh-CN" altLang="en-US" sz="1800" b="1" dirty="0" smtClean="0">
              <a:solidFill>
                <a:srgbClr val="0070C0"/>
              </a:solidFill>
              <a:latin typeface="微软雅黑" panose="020B0503020204020204" pitchFamily="34" charset="-122"/>
              <a:ea typeface="微软雅黑" panose="020B0503020204020204" pitchFamily="34" charset="-122"/>
            </a:rPr>
            <a:t>激</a:t>
          </a:r>
          <a:r>
            <a:rPr lang="zh-CN" altLang="en-US" sz="1800" b="1" dirty="0" smtClean="0">
              <a:solidFill>
                <a:srgbClr val="FF0000"/>
              </a:solidFill>
              <a:latin typeface="微软雅黑" panose="020B0503020204020204" pitchFamily="34" charset="-122"/>
              <a:ea typeface="微软雅黑" panose="020B0503020204020204" pitchFamily="34" charset="-122"/>
            </a:rPr>
            <a:t>励需要理论</a:t>
          </a:r>
          <a:endParaRPr lang="zh-CN" altLang="en-US" sz="18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C16CC3A8-A457-4EC0-83D1-C06AB02F9610}" type="parTrans" cxnId="{8C294C6C-3481-4751-93BD-8E394EEFE218}">
      <dgm:prSet/>
      <dgm:spPr/>
      <dgm:t>
        <a:bodyPr/>
        <a:lstStyle/>
        <a:p>
          <a:endParaRPr lang="zh-CN" altLang="en-US"/>
        </a:p>
      </dgm:t>
    </dgm:pt>
    <dgm:pt modelId="{CCF69FCD-CFCB-486D-A7C3-37F0F6DC8790}" type="sibTrans" cxnId="{8C294C6C-3481-4751-93BD-8E394EEFE218}">
      <dgm:prSet/>
      <dgm:spPr/>
      <dgm:t>
        <a:bodyPr/>
        <a:lstStyle/>
        <a:p>
          <a:endParaRPr lang="zh-CN" altLang="en-US"/>
        </a:p>
      </dgm:t>
    </dgm:pt>
    <dgm:pt modelId="{3A69D722-C24A-47F7-8053-8A009A2787EB}">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亚当</a:t>
          </a:r>
          <a:r>
            <a:rPr lang="zh-CN" altLang="en-US" sz="1800" b="1" dirty="0" smtClean="0">
              <a:solidFill>
                <a:srgbClr val="0070C0"/>
              </a:solidFill>
              <a:latin typeface="微软雅黑" panose="020B0503020204020204" pitchFamily="34" charset="-122"/>
              <a:ea typeface="微软雅黑" panose="020B0503020204020204" pitchFamily="34" charset="-122"/>
            </a:rPr>
            <a:t>斯</a:t>
          </a:r>
          <a:r>
            <a:rPr lang="zh-CN" altLang="en-US" sz="1800" b="1" dirty="0" smtClean="0">
              <a:latin typeface="微软雅黑" panose="020B0503020204020204" pitchFamily="34" charset="-122"/>
              <a:ea typeface="微软雅黑" panose="020B0503020204020204" pitchFamily="34" charset="-122"/>
            </a:rPr>
            <a:t>的</a:t>
          </a:r>
          <a:r>
            <a:rPr lang="zh-CN" altLang="en-US" sz="1800" b="1" dirty="0" smtClean="0">
              <a:solidFill>
                <a:srgbClr val="0070C0"/>
              </a:solidFill>
              <a:latin typeface="微软雅黑" panose="020B0503020204020204" pitchFamily="34" charset="-122"/>
              <a:ea typeface="微软雅黑" panose="020B0503020204020204" pitchFamily="34" charset="-122"/>
            </a:rPr>
            <a:t>公</a:t>
          </a:r>
          <a:r>
            <a:rPr lang="zh-CN" altLang="en-US" sz="1800" b="1" dirty="0" smtClean="0">
              <a:solidFill>
                <a:srgbClr val="FF0000"/>
              </a:solidFill>
              <a:latin typeface="微软雅黑" panose="020B0503020204020204" pitchFamily="34" charset="-122"/>
              <a:ea typeface="微软雅黑" panose="020B0503020204020204" pitchFamily="34" charset="-122"/>
            </a:rPr>
            <a:t>平理论</a:t>
          </a:r>
          <a:endParaRPr lang="zh-CN" altLang="en-US" sz="18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3D4D3E9F-0EBA-4EFD-B485-522F33363F08}" type="parTrans" cxnId="{20815335-6B6F-4C56-A461-731AC87067F4}">
      <dgm:prSet/>
      <dgm:spPr/>
      <dgm:t>
        <a:bodyPr/>
        <a:lstStyle/>
        <a:p>
          <a:endParaRPr lang="zh-CN" altLang="en-US"/>
        </a:p>
      </dgm:t>
    </dgm:pt>
    <dgm:pt modelId="{EC4E7E4D-8843-4146-AA73-337F387E4744}" type="sibTrans" cxnId="{20815335-6B6F-4C56-A461-731AC87067F4}">
      <dgm:prSet/>
      <dgm:spPr/>
      <dgm:t>
        <a:bodyPr/>
        <a:lstStyle/>
        <a:p>
          <a:endParaRPr lang="zh-CN" altLang="en-US"/>
        </a:p>
      </dgm:t>
    </dgm:pt>
    <dgm:pt modelId="{128EE297-51DE-49DA-9CCE-F633CF54663B}">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dirty="0" smtClean="0">
              <a:latin typeface="微软雅黑" panose="020B0503020204020204" pitchFamily="34" charset="-122"/>
              <a:ea typeface="微软雅黑" panose="020B0503020204020204" pitchFamily="34" charset="-122"/>
            </a:rPr>
            <a:t>企业</a:t>
          </a:r>
          <a:r>
            <a:rPr lang="zh-CN" altLang="en-US" sz="1800" b="1" dirty="0" smtClean="0">
              <a:solidFill>
                <a:srgbClr val="FF0000"/>
              </a:solidFill>
              <a:latin typeface="微软雅黑" panose="020B0503020204020204" pitchFamily="34" charset="-122"/>
              <a:ea typeface="微软雅黑" panose="020B0503020204020204" pitchFamily="34" charset="-122"/>
            </a:rPr>
            <a:t>外部</a:t>
          </a:r>
          <a:r>
            <a:rPr lang="zh-CN" altLang="en-US" sz="1800" b="1" dirty="0" smtClean="0">
              <a:latin typeface="微软雅黑" panose="020B0503020204020204" pitchFamily="34" charset="-122"/>
              <a:ea typeface="微软雅黑" panose="020B0503020204020204" pitchFamily="34" charset="-122"/>
            </a:rPr>
            <a:t>环境</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F65E8ABE-4DE0-4C6B-AEA4-1874B296E50F}" type="parTrans" cxnId="{42F4D93C-6367-4973-A453-760E8A125320}">
      <dgm:prSet/>
      <dgm:spPr/>
      <dgm:t>
        <a:bodyPr/>
        <a:lstStyle/>
        <a:p>
          <a:endParaRPr lang="zh-CN" altLang="en-US"/>
        </a:p>
      </dgm:t>
    </dgm:pt>
    <dgm:pt modelId="{F708858F-E435-4AA4-B02D-A1B826C13AE6}" type="sibTrans" cxnId="{42F4D93C-6367-4973-A453-760E8A125320}">
      <dgm:prSet/>
      <dgm:spPr/>
      <dgm:t>
        <a:bodyPr/>
        <a:lstStyle/>
        <a:p>
          <a:endParaRPr lang="zh-CN" altLang="en-US"/>
        </a:p>
      </dgm:t>
    </dgm:pt>
    <dgm:pt modelId="{E92B5012-793B-41FF-9177-31E5108A4CB1}">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dirty="0" smtClean="0">
              <a:latin typeface="微软雅黑" panose="020B0503020204020204" pitchFamily="34" charset="-122"/>
              <a:ea typeface="微软雅黑" panose="020B0503020204020204" pitchFamily="34" charset="-122"/>
            </a:rPr>
            <a:t>企业</a:t>
          </a:r>
          <a:r>
            <a:rPr lang="zh-CN" altLang="en-US" sz="1800" b="1" dirty="0" smtClean="0">
              <a:solidFill>
                <a:srgbClr val="FF0000"/>
              </a:solidFill>
              <a:latin typeface="微软雅黑" panose="020B0503020204020204" pitchFamily="34" charset="-122"/>
              <a:ea typeface="微软雅黑" panose="020B0503020204020204" pitchFamily="34" charset="-122"/>
            </a:rPr>
            <a:t>内部</a:t>
          </a:r>
          <a:r>
            <a:rPr lang="zh-CN" altLang="en-US" sz="1800" b="1" dirty="0" smtClean="0">
              <a:latin typeface="微软雅黑" panose="020B0503020204020204" pitchFamily="34" charset="-122"/>
              <a:ea typeface="微软雅黑" panose="020B0503020204020204" pitchFamily="34" charset="-122"/>
            </a:rPr>
            <a:t>环境</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13EB3DEA-A5CB-4753-8B2F-6BDA731BEA64}" type="parTrans" cxnId="{52AF6EBD-55CD-4E31-A6DB-03DE61BFD609}">
      <dgm:prSet/>
      <dgm:spPr/>
      <dgm:t>
        <a:bodyPr/>
        <a:lstStyle/>
        <a:p>
          <a:endParaRPr lang="zh-CN" altLang="en-US"/>
        </a:p>
      </dgm:t>
    </dgm:pt>
    <dgm:pt modelId="{0A7DA8FF-7AC2-4C1C-9029-6D9EBB7AAAA8}" type="sibTrans" cxnId="{52AF6EBD-55CD-4E31-A6DB-03DE61BFD609}">
      <dgm:prSet/>
      <dgm:spPr/>
      <dgm:t>
        <a:bodyPr/>
        <a:lstStyle/>
        <a:p>
          <a:endParaRPr lang="zh-CN" altLang="en-US"/>
        </a:p>
      </dgm:t>
    </dgm:pt>
    <dgm:pt modelId="{D5FDE7F4-C6D5-497D-8070-DAB44A32D339}">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dirty="0" smtClean="0">
              <a:solidFill>
                <a:srgbClr val="FF0000"/>
              </a:solidFill>
              <a:latin typeface="微软雅黑" panose="020B0503020204020204" pitchFamily="34" charset="-122"/>
              <a:ea typeface="微软雅黑" panose="020B0503020204020204" pitchFamily="34" charset="-122"/>
            </a:rPr>
            <a:t>个体</a:t>
          </a:r>
          <a:r>
            <a:rPr lang="zh-CN" altLang="en-US" sz="1800" b="1" dirty="0" smtClean="0">
              <a:latin typeface="微软雅黑" panose="020B0503020204020204" pitchFamily="34" charset="-122"/>
              <a:ea typeface="微软雅黑" panose="020B0503020204020204" pitchFamily="34" charset="-122"/>
            </a:rPr>
            <a:t>因素</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AA898CBC-195F-4A5B-B8C0-42DB9750EA74}" type="parTrans" cxnId="{0324B0C9-58E4-4F16-87E0-4FFC9C6C5AA0}">
      <dgm:prSet/>
      <dgm:spPr/>
      <dgm:t>
        <a:bodyPr/>
        <a:lstStyle/>
        <a:p>
          <a:endParaRPr lang="zh-CN" altLang="en-US"/>
        </a:p>
      </dgm:t>
    </dgm:pt>
    <dgm:pt modelId="{F4F6AF8C-9965-4F4D-B987-518DD898788D}" type="sibTrans" cxnId="{0324B0C9-58E4-4F16-87E0-4FFC9C6C5AA0}">
      <dgm:prSet/>
      <dgm:spPr/>
      <dgm:t>
        <a:bodyPr/>
        <a:lstStyle/>
        <a:p>
          <a:endParaRPr lang="zh-CN" altLang="en-US"/>
        </a:p>
      </dgm:t>
    </dgm:pt>
    <dgm:pt modelId="{29E58C57-869B-41B2-A0F3-A051224B36B6}">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dirty="0" smtClean="0">
              <a:latin typeface="微软雅黑" panose="020B0503020204020204" pitchFamily="34" charset="-122"/>
              <a:ea typeface="微软雅黑" panose="020B0503020204020204" pitchFamily="34" charset="-122"/>
            </a:rPr>
            <a:t>① </a:t>
          </a:r>
          <a:r>
            <a:rPr lang="zh-CN" altLang="en-US" sz="1800" b="1" dirty="0" smtClean="0">
              <a:solidFill>
                <a:srgbClr val="FF0000"/>
              </a:solidFill>
              <a:latin typeface="微软雅黑" panose="020B0503020204020204" pitchFamily="34" charset="-122"/>
              <a:ea typeface="微软雅黑" panose="020B0503020204020204" pitchFamily="34" charset="-122"/>
            </a:rPr>
            <a:t>经济</a:t>
          </a:r>
          <a:r>
            <a:rPr lang="zh-CN" altLang="en-US" sz="1800" b="1" dirty="0" smtClean="0">
              <a:latin typeface="微软雅黑" panose="020B0503020204020204" pitchFamily="34" charset="-122"/>
              <a:ea typeface="微软雅黑" panose="020B0503020204020204" pitchFamily="34" charset="-122"/>
            </a:rPr>
            <a:t>发展水平；② 传统</a:t>
          </a:r>
          <a:r>
            <a:rPr lang="zh-CN" altLang="en-US" sz="1800" b="1" dirty="0" smtClean="0">
              <a:solidFill>
                <a:srgbClr val="FF0000"/>
              </a:solidFill>
              <a:latin typeface="微软雅黑" panose="020B0503020204020204" pitchFamily="34" charset="-122"/>
              <a:ea typeface="微软雅黑" panose="020B0503020204020204" pitchFamily="34" charset="-122"/>
            </a:rPr>
            <a:t>文化</a:t>
          </a:r>
          <a:r>
            <a:rPr lang="zh-CN" altLang="en-US" sz="1800" b="1" dirty="0" smtClean="0">
              <a:latin typeface="微软雅黑" panose="020B0503020204020204" pitchFamily="34" charset="-122"/>
              <a:ea typeface="微软雅黑" panose="020B0503020204020204" pitchFamily="34" charset="-122"/>
            </a:rPr>
            <a:t>；③ 社会</a:t>
          </a:r>
          <a:r>
            <a:rPr lang="zh-CN" altLang="en-US" sz="1800" b="1" dirty="0" smtClean="0">
              <a:solidFill>
                <a:srgbClr val="FF0000"/>
              </a:solidFill>
              <a:latin typeface="微软雅黑" panose="020B0503020204020204" pitchFamily="34" charset="-122"/>
              <a:ea typeface="微软雅黑" panose="020B0503020204020204" pitchFamily="34" charset="-122"/>
            </a:rPr>
            <a:t>环境</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3959748E-29B4-4543-BC49-B5BD70D614A6}" type="parTrans" cxnId="{8D4A2F0D-86A7-4BC4-8C09-BA16B70B5B79}">
      <dgm:prSet/>
      <dgm:spPr/>
      <dgm:t>
        <a:bodyPr/>
        <a:lstStyle/>
        <a:p>
          <a:endParaRPr lang="zh-CN" altLang="en-US"/>
        </a:p>
      </dgm:t>
    </dgm:pt>
    <dgm:pt modelId="{B868A0D4-5EB2-4E4E-8A72-28E535941922}" type="sibTrans" cxnId="{8D4A2F0D-86A7-4BC4-8C09-BA16B70B5B79}">
      <dgm:prSet/>
      <dgm:spPr/>
      <dgm:t>
        <a:bodyPr/>
        <a:lstStyle/>
        <a:p>
          <a:endParaRPr lang="zh-CN" altLang="en-US"/>
        </a:p>
      </dgm:t>
    </dgm:pt>
    <dgm:pt modelId="{79671BAE-4948-4789-B423-BF9E2294E511}">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dirty="0" smtClean="0">
              <a:latin typeface="微软雅黑" panose="020B0503020204020204" pitchFamily="34" charset="-122"/>
              <a:ea typeface="微软雅黑" panose="020B0503020204020204" pitchFamily="34" charset="-122"/>
            </a:rPr>
            <a:t>① </a:t>
          </a:r>
          <a:r>
            <a:rPr lang="zh-CN" altLang="en-US" sz="1800" b="1" dirty="0" smtClean="0">
              <a:solidFill>
                <a:srgbClr val="FF0000"/>
              </a:solidFill>
              <a:latin typeface="微软雅黑" panose="020B0503020204020204" pitchFamily="34" charset="-122"/>
              <a:ea typeface="微软雅黑" panose="020B0503020204020204" pitchFamily="34" charset="-122"/>
            </a:rPr>
            <a:t>管理</a:t>
          </a:r>
          <a:r>
            <a:rPr lang="zh-CN" altLang="en-US" sz="1800" b="1" dirty="0" smtClean="0">
              <a:latin typeface="微软雅黑" panose="020B0503020204020204" pitchFamily="34" charset="-122"/>
              <a:ea typeface="微软雅黑" panose="020B0503020204020204" pitchFamily="34" charset="-122"/>
            </a:rPr>
            <a:t>方式；② </a:t>
          </a:r>
          <a:r>
            <a:rPr lang="zh-CN" altLang="en-US" sz="1800" b="1" dirty="0" smtClean="0">
              <a:solidFill>
                <a:srgbClr val="FF0000"/>
              </a:solidFill>
              <a:latin typeface="微软雅黑" panose="020B0503020204020204" pitchFamily="34" charset="-122"/>
              <a:ea typeface="微软雅黑" panose="020B0503020204020204" pitchFamily="34" charset="-122"/>
            </a:rPr>
            <a:t>领导</a:t>
          </a:r>
          <a:r>
            <a:rPr lang="zh-CN" altLang="en-US" sz="1800" b="1" dirty="0" smtClean="0">
              <a:latin typeface="微软雅黑" panose="020B0503020204020204" pitchFamily="34" charset="-122"/>
              <a:ea typeface="微软雅黑" panose="020B0503020204020204" pitchFamily="34" charset="-122"/>
            </a:rPr>
            <a:t>方法</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73967267-677E-4A08-89B4-D159F6267999}" type="parTrans" cxnId="{D2195EEA-6A85-47E4-B147-E20B349C4BB8}">
      <dgm:prSet/>
      <dgm:spPr/>
      <dgm:t>
        <a:bodyPr/>
        <a:lstStyle/>
        <a:p>
          <a:endParaRPr lang="zh-CN" altLang="en-US"/>
        </a:p>
      </dgm:t>
    </dgm:pt>
    <dgm:pt modelId="{72CFC67A-735F-44D2-A3DF-ED5555363E8F}" type="sibTrans" cxnId="{D2195EEA-6A85-47E4-B147-E20B349C4BB8}">
      <dgm:prSet/>
      <dgm:spPr/>
      <dgm:t>
        <a:bodyPr/>
        <a:lstStyle/>
        <a:p>
          <a:endParaRPr lang="zh-CN" altLang="en-US"/>
        </a:p>
      </dgm:t>
    </dgm:pt>
    <dgm:pt modelId="{8553DAE3-ECEE-4724-9C83-CB8A68F3829E}">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dirty="0" smtClean="0">
              <a:latin typeface="微软雅黑" panose="020B0503020204020204" pitchFamily="34" charset="-122"/>
              <a:ea typeface="微软雅黑" panose="020B0503020204020204" pitchFamily="34" charset="-122"/>
            </a:rPr>
            <a:t>① </a:t>
          </a:r>
          <a:r>
            <a:rPr lang="zh-CN" altLang="en-US" sz="1800" b="1" dirty="0" smtClean="0">
              <a:solidFill>
                <a:srgbClr val="FF0000"/>
              </a:solidFill>
              <a:latin typeface="微软雅黑" panose="020B0503020204020204" pitchFamily="34" charset="-122"/>
              <a:ea typeface="微软雅黑" panose="020B0503020204020204" pitchFamily="34" charset="-122"/>
            </a:rPr>
            <a:t>性</a:t>
          </a:r>
          <a:r>
            <a:rPr lang="zh-CN" altLang="en-US" sz="1800" b="1" dirty="0" smtClean="0">
              <a:solidFill>
                <a:srgbClr val="0070C0"/>
              </a:solidFill>
              <a:latin typeface="微软雅黑" panose="020B0503020204020204" pitchFamily="34" charset="-122"/>
              <a:ea typeface="微软雅黑" panose="020B0503020204020204" pitchFamily="34" charset="-122"/>
            </a:rPr>
            <a:t>格</a:t>
          </a:r>
          <a:r>
            <a:rPr lang="zh-CN" altLang="en-US" sz="1800" b="1" dirty="0" smtClean="0">
              <a:latin typeface="微软雅黑" panose="020B0503020204020204" pitchFamily="34" charset="-122"/>
              <a:ea typeface="微软雅黑" panose="020B0503020204020204" pitchFamily="34" charset="-122"/>
            </a:rPr>
            <a:t>特征；② 个</a:t>
          </a:r>
          <a:r>
            <a:rPr lang="zh-CN" altLang="en-US" sz="1800" b="1" dirty="0" smtClean="0">
              <a:solidFill>
                <a:srgbClr val="0070C0"/>
              </a:solidFill>
              <a:latin typeface="微软雅黑" panose="020B0503020204020204" pitchFamily="34" charset="-122"/>
              <a:ea typeface="微软雅黑" panose="020B0503020204020204" pitchFamily="34" charset="-122"/>
            </a:rPr>
            <a:t>人</a:t>
          </a:r>
          <a:r>
            <a:rPr lang="zh-CN" altLang="en-US" sz="1800" b="1" dirty="0" smtClean="0">
              <a:solidFill>
                <a:srgbClr val="FF0000"/>
              </a:solidFill>
              <a:latin typeface="微软雅黑" panose="020B0503020204020204" pitchFamily="34" charset="-122"/>
              <a:ea typeface="微软雅黑" panose="020B0503020204020204" pitchFamily="34" charset="-122"/>
            </a:rPr>
            <a:t>价值观</a:t>
          </a:r>
          <a:r>
            <a:rPr lang="zh-CN" altLang="en-US" sz="1800" b="1" dirty="0" smtClean="0">
              <a:latin typeface="微软雅黑" panose="020B0503020204020204" pitchFamily="34" charset="-122"/>
              <a:ea typeface="微软雅黑" panose="020B0503020204020204" pitchFamily="34" charset="-122"/>
            </a:rPr>
            <a:t>；③ 受</a:t>
          </a:r>
          <a:r>
            <a:rPr lang="zh-CN" altLang="en-US" sz="1800" b="1" dirty="0" smtClean="0">
              <a:solidFill>
                <a:srgbClr val="0070C0"/>
              </a:solidFill>
              <a:latin typeface="微软雅黑" panose="020B0503020204020204" pitchFamily="34" charset="-122"/>
              <a:ea typeface="微软雅黑" panose="020B0503020204020204" pitchFamily="34" charset="-122"/>
            </a:rPr>
            <a:t>教</a:t>
          </a:r>
          <a:r>
            <a:rPr lang="zh-CN" altLang="en-US" sz="1800" b="1" dirty="0" smtClean="0">
              <a:solidFill>
                <a:srgbClr val="FF0000"/>
              </a:solidFill>
              <a:latin typeface="微软雅黑" panose="020B0503020204020204" pitchFamily="34" charset="-122"/>
              <a:ea typeface="微软雅黑" panose="020B0503020204020204" pitchFamily="34" charset="-122"/>
            </a:rPr>
            <a:t>育程度</a:t>
          </a:r>
          <a:r>
            <a:rPr lang="zh-CN" altLang="en-US" sz="1800" b="1" dirty="0" smtClean="0">
              <a:latin typeface="微软雅黑" panose="020B0503020204020204" pitchFamily="34" charset="-122"/>
              <a:ea typeface="微软雅黑" panose="020B0503020204020204" pitchFamily="34" charset="-122"/>
            </a:rPr>
            <a:t>；④ 年</a:t>
          </a:r>
          <a:r>
            <a:rPr lang="zh-CN" altLang="en-US" sz="1800" b="1" dirty="0" smtClean="0">
              <a:solidFill>
                <a:srgbClr val="0070C0"/>
              </a:solidFill>
              <a:latin typeface="微软雅黑" panose="020B0503020204020204" pitchFamily="34" charset="-122"/>
              <a:ea typeface="微软雅黑" panose="020B0503020204020204" pitchFamily="34" charset="-122"/>
            </a:rPr>
            <a:t>龄</a:t>
          </a:r>
          <a:r>
            <a:rPr lang="zh-CN" altLang="en-US" sz="1800" b="1" dirty="0" smtClean="0">
              <a:latin typeface="微软雅黑" panose="020B0503020204020204" pitchFamily="34" charset="-122"/>
              <a:ea typeface="微软雅黑" panose="020B0503020204020204" pitchFamily="34" charset="-122"/>
            </a:rPr>
            <a:t>与工龄；⑤ </a:t>
          </a:r>
          <a:r>
            <a:rPr lang="zh-CN" altLang="en-US" sz="1800" b="1" dirty="0" smtClean="0">
              <a:solidFill>
                <a:srgbClr val="0070C0"/>
              </a:solidFill>
              <a:latin typeface="微软雅黑" panose="020B0503020204020204" pitchFamily="34" charset="-122"/>
              <a:ea typeface="微软雅黑" panose="020B0503020204020204" pitchFamily="34" charset="-122"/>
            </a:rPr>
            <a:t>收入</a:t>
          </a:r>
          <a:r>
            <a:rPr lang="zh-CN" altLang="en-US" sz="1800" b="1" dirty="0" smtClean="0">
              <a:latin typeface="微软雅黑" panose="020B0503020204020204" pitchFamily="34" charset="-122"/>
              <a:ea typeface="微软雅黑" panose="020B0503020204020204" pitchFamily="34" charset="-122"/>
            </a:rPr>
            <a:t>水平</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97EBDA44-0D18-4B1F-9651-E3568C4961C5}" type="parTrans" cxnId="{A82D0B5C-3122-41C9-9D8C-A9E3FAFDB115}">
      <dgm:prSet/>
      <dgm:spPr/>
      <dgm:t>
        <a:bodyPr/>
        <a:lstStyle/>
        <a:p>
          <a:endParaRPr lang="zh-CN" altLang="en-US"/>
        </a:p>
      </dgm:t>
    </dgm:pt>
    <dgm:pt modelId="{1BCD21A4-18B8-4654-B90C-182474B07226}" type="sibTrans" cxnId="{A82D0B5C-3122-41C9-9D8C-A9E3FAFDB115}">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6551F951-A117-4B4D-A0A3-EA96FE6F0532}" type="pres">
      <dgm:prSet presAssocID="{4D220276-0B2F-4D89-994F-39911467B070}" presName="Name64" presStyleLbl="parChTrans1D2" presStyleIdx="0" presStyleCnt="3"/>
      <dgm:spPr/>
      <dgm:t>
        <a:bodyPr/>
        <a:lstStyle/>
        <a:p>
          <a:endParaRPr lang="zh-CN" altLang="en-US"/>
        </a:p>
      </dgm:t>
    </dgm:pt>
    <dgm:pt modelId="{AE45D059-F894-4550-8BAB-6B0E25A80AE7}" type="pres">
      <dgm:prSet presAssocID="{2E6DD2CE-71B0-4EA4-8373-C35856B16037}" presName="hierRoot2" presStyleCnt="0">
        <dgm:presLayoutVars>
          <dgm:hierBranch val="init"/>
        </dgm:presLayoutVars>
      </dgm:prSet>
      <dgm:spPr/>
      <dgm:t>
        <a:bodyPr/>
        <a:lstStyle/>
        <a:p>
          <a:endParaRPr lang="zh-CN" altLang="en-US"/>
        </a:p>
      </dgm:t>
    </dgm:pt>
    <dgm:pt modelId="{261384FC-2C3C-4696-BEEC-C983B4669977}" type="pres">
      <dgm:prSet presAssocID="{2E6DD2CE-71B0-4EA4-8373-C35856B16037}" presName="rootComposite" presStyleCnt="0"/>
      <dgm:spPr/>
      <dgm:t>
        <a:bodyPr/>
        <a:lstStyle/>
        <a:p>
          <a:endParaRPr lang="zh-CN" altLang="en-US"/>
        </a:p>
      </dgm:t>
    </dgm:pt>
    <dgm:pt modelId="{852C6526-3D5B-41D2-828D-FDB96F96988A}" type="pres">
      <dgm:prSet presAssocID="{2E6DD2CE-71B0-4EA4-8373-C35856B16037}" presName="rootText" presStyleLbl="node2" presStyleIdx="0" presStyleCnt="3" custScaleX="225412" custScaleY="283680">
        <dgm:presLayoutVars>
          <dgm:chPref val="3"/>
        </dgm:presLayoutVars>
      </dgm:prSet>
      <dgm:spPr/>
      <dgm:t>
        <a:bodyPr/>
        <a:lstStyle/>
        <a:p>
          <a:endParaRPr lang="zh-CN" altLang="en-US"/>
        </a:p>
      </dgm:t>
    </dgm:pt>
    <dgm:pt modelId="{18F022E8-9E6C-4F86-AE86-5A9484E40EE3}" type="pres">
      <dgm:prSet presAssocID="{2E6DD2CE-71B0-4EA4-8373-C35856B16037}" presName="rootConnector" presStyleLbl="node2" presStyleIdx="0" presStyleCnt="3"/>
      <dgm:spPr/>
      <dgm:t>
        <a:bodyPr/>
        <a:lstStyle/>
        <a:p>
          <a:endParaRPr lang="zh-CN" altLang="en-US"/>
        </a:p>
      </dgm:t>
    </dgm:pt>
    <dgm:pt modelId="{4BD47411-059F-4819-9D66-30C6B62708BA}" type="pres">
      <dgm:prSet presAssocID="{2E6DD2CE-71B0-4EA4-8373-C35856B16037}" presName="hierChild4" presStyleCnt="0"/>
      <dgm:spPr/>
      <dgm:t>
        <a:bodyPr/>
        <a:lstStyle/>
        <a:p>
          <a:endParaRPr lang="zh-CN" altLang="en-US"/>
        </a:p>
      </dgm:t>
    </dgm:pt>
    <dgm:pt modelId="{962405D3-91DD-4F3E-A8A3-F68A16512255}" type="pres">
      <dgm:prSet presAssocID="{437FC6C7-C1C9-49FA-83B4-11DCA8D07C44}" presName="Name64" presStyleLbl="parChTrans1D3" presStyleIdx="0" presStyleCnt="10"/>
      <dgm:spPr/>
      <dgm:t>
        <a:bodyPr/>
        <a:lstStyle/>
        <a:p>
          <a:endParaRPr lang="zh-CN" altLang="en-US"/>
        </a:p>
      </dgm:t>
    </dgm:pt>
    <dgm:pt modelId="{D13D967D-CBB6-4EB7-A7D1-D576C85E0860}" type="pres">
      <dgm:prSet presAssocID="{82CCDF0A-6C58-455D-930A-E8A08D8D63CA}" presName="hierRoot2" presStyleCnt="0">
        <dgm:presLayoutVars>
          <dgm:hierBranch val="init"/>
        </dgm:presLayoutVars>
      </dgm:prSet>
      <dgm:spPr/>
    </dgm:pt>
    <dgm:pt modelId="{0929A769-991B-4B97-AB63-71DAE0171507}" type="pres">
      <dgm:prSet presAssocID="{82CCDF0A-6C58-455D-930A-E8A08D8D63CA}" presName="rootComposite" presStyleCnt="0"/>
      <dgm:spPr/>
    </dgm:pt>
    <dgm:pt modelId="{CA5CC0E7-9CC1-44DA-BE0A-F74F96CE0F73}" type="pres">
      <dgm:prSet presAssocID="{82CCDF0A-6C58-455D-930A-E8A08D8D63CA}" presName="rootText" presStyleLbl="node3" presStyleIdx="0" presStyleCnt="10" custScaleX="1353971" custScaleY="202566">
        <dgm:presLayoutVars>
          <dgm:chPref val="3"/>
        </dgm:presLayoutVars>
      </dgm:prSet>
      <dgm:spPr/>
      <dgm:t>
        <a:bodyPr/>
        <a:lstStyle/>
        <a:p>
          <a:endParaRPr lang="zh-CN" altLang="en-US"/>
        </a:p>
      </dgm:t>
    </dgm:pt>
    <dgm:pt modelId="{9BE5CC48-57E2-424C-96DE-9BB33CE43D31}" type="pres">
      <dgm:prSet presAssocID="{82CCDF0A-6C58-455D-930A-E8A08D8D63CA}" presName="rootConnector" presStyleLbl="node3" presStyleIdx="0" presStyleCnt="10"/>
      <dgm:spPr/>
      <dgm:t>
        <a:bodyPr/>
        <a:lstStyle/>
        <a:p>
          <a:endParaRPr lang="zh-CN" altLang="en-US"/>
        </a:p>
      </dgm:t>
    </dgm:pt>
    <dgm:pt modelId="{2C273F89-F66D-404E-A8F9-558A04FEFE29}" type="pres">
      <dgm:prSet presAssocID="{82CCDF0A-6C58-455D-930A-E8A08D8D63CA}" presName="hierChild4" presStyleCnt="0"/>
      <dgm:spPr/>
    </dgm:pt>
    <dgm:pt modelId="{2F120DA1-3A47-460E-AD32-8CAED2B24DC7}" type="pres">
      <dgm:prSet presAssocID="{82CCDF0A-6C58-455D-930A-E8A08D8D63CA}" presName="hierChild5" presStyleCnt="0"/>
      <dgm:spPr/>
    </dgm:pt>
    <dgm:pt modelId="{D13FE368-6043-4834-B8AB-2E6C36D8BB57}" type="pres">
      <dgm:prSet presAssocID="{2E6DD2CE-71B0-4EA4-8373-C35856B16037}" presName="hierChild5" presStyleCnt="0"/>
      <dgm:spPr/>
      <dgm:t>
        <a:bodyPr/>
        <a:lstStyle/>
        <a:p>
          <a:endParaRPr lang="zh-CN" altLang="en-US"/>
        </a:p>
      </dgm:t>
    </dgm:pt>
    <dgm:pt modelId="{69586284-E7B7-4908-BFB3-0F3A7DBDECEA}" type="pres">
      <dgm:prSet presAssocID="{E3B90155-3AA6-4B31-89EF-AE75019D4B0F}" presName="Name64" presStyleLbl="parChTrans1D2" presStyleIdx="1" presStyleCnt="3"/>
      <dgm:spPr/>
      <dgm:t>
        <a:bodyPr/>
        <a:lstStyle/>
        <a:p>
          <a:endParaRPr lang="zh-CN" altLang="en-US"/>
        </a:p>
      </dgm:t>
    </dgm:pt>
    <dgm:pt modelId="{30A4344A-8FC8-4033-8B45-4B03ED9B27F9}" type="pres">
      <dgm:prSet presAssocID="{BD27169B-71C0-4DCA-BECE-7FBE6B3B8FC6}" presName="hierRoot2" presStyleCnt="0">
        <dgm:presLayoutVars>
          <dgm:hierBranch val="init"/>
        </dgm:presLayoutVars>
      </dgm:prSet>
      <dgm:spPr/>
    </dgm:pt>
    <dgm:pt modelId="{62C4FA80-AB05-41D8-A539-1EF8D6A19A6E}" type="pres">
      <dgm:prSet presAssocID="{BD27169B-71C0-4DCA-BECE-7FBE6B3B8FC6}" presName="rootComposite" presStyleCnt="0"/>
      <dgm:spPr/>
    </dgm:pt>
    <dgm:pt modelId="{A46E5B82-A013-44DA-BB55-A63520DEE7B7}" type="pres">
      <dgm:prSet presAssocID="{BD27169B-71C0-4DCA-BECE-7FBE6B3B8FC6}" presName="rootText" presStyleLbl="node2" presStyleIdx="1" presStyleCnt="3" custScaleX="225412" custScaleY="283680">
        <dgm:presLayoutVars>
          <dgm:chPref val="3"/>
        </dgm:presLayoutVars>
      </dgm:prSet>
      <dgm:spPr/>
      <dgm:t>
        <a:bodyPr/>
        <a:lstStyle/>
        <a:p>
          <a:endParaRPr lang="zh-CN" altLang="en-US"/>
        </a:p>
      </dgm:t>
    </dgm:pt>
    <dgm:pt modelId="{0A4CE195-44EA-4AC1-9C82-0D06CB404D5A}" type="pres">
      <dgm:prSet presAssocID="{BD27169B-71C0-4DCA-BECE-7FBE6B3B8FC6}" presName="rootConnector" presStyleLbl="node2" presStyleIdx="1" presStyleCnt="3"/>
      <dgm:spPr/>
      <dgm:t>
        <a:bodyPr/>
        <a:lstStyle/>
        <a:p>
          <a:endParaRPr lang="zh-CN" altLang="en-US"/>
        </a:p>
      </dgm:t>
    </dgm:pt>
    <dgm:pt modelId="{2D1FD81F-CECA-4C62-B6DD-79F7E54CCC2C}" type="pres">
      <dgm:prSet presAssocID="{BD27169B-71C0-4DCA-BECE-7FBE6B3B8FC6}" presName="hierChild4" presStyleCnt="0"/>
      <dgm:spPr/>
    </dgm:pt>
    <dgm:pt modelId="{FBB81DBD-96CD-4BB6-859D-CA9CDD844F88}" type="pres">
      <dgm:prSet presAssocID="{D9D65F40-4CE0-4DF6-BDED-9A1741AC1A1F}" presName="Name64" presStyleLbl="parChTrans1D3" presStyleIdx="1" presStyleCnt="10"/>
      <dgm:spPr/>
      <dgm:t>
        <a:bodyPr/>
        <a:lstStyle/>
        <a:p>
          <a:endParaRPr lang="zh-CN" altLang="en-US"/>
        </a:p>
      </dgm:t>
    </dgm:pt>
    <dgm:pt modelId="{8ABE2227-609D-40D8-9404-A73DBFDF3868}" type="pres">
      <dgm:prSet presAssocID="{917306C8-F63A-4992-B58F-A8DFB2EA78C6}" presName="hierRoot2" presStyleCnt="0">
        <dgm:presLayoutVars>
          <dgm:hierBranch val="init"/>
        </dgm:presLayoutVars>
      </dgm:prSet>
      <dgm:spPr/>
    </dgm:pt>
    <dgm:pt modelId="{D63A23E0-53B1-4D0A-BDDE-77F9E1B719A7}" type="pres">
      <dgm:prSet presAssocID="{917306C8-F63A-4992-B58F-A8DFB2EA78C6}" presName="rootComposite" presStyleCnt="0"/>
      <dgm:spPr/>
    </dgm:pt>
    <dgm:pt modelId="{7A72B9EE-8F10-4037-BBBF-8B9D51B8E638}" type="pres">
      <dgm:prSet presAssocID="{917306C8-F63A-4992-B58F-A8DFB2EA78C6}" presName="rootText" presStyleLbl="node3" presStyleIdx="1" presStyleCnt="10" custScaleX="1353971" custScaleY="201413">
        <dgm:presLayoutVars>
          <dgm:chPref val="3"/>
        </dgm:presLayoutVars>
      </dgm:prSet>
      <dgm:spPr/>
      <dgm:t>
        <a:bodyPr/>
        <a:lstStyle/>
        <a:p>
          <a:endParaRPr lang="zh-CN" altLang="en-US"/>
        </a:p>
      </dgm:t>
    </dgm:pt>
    <dgm:pt modelId="{60AD4B89-8A10-4FB1-AD7D-6BAF4B1D26E4}" type="pres">
      <dgm:prSet presAssocID="{917306C8-F63A-4992-B58F-A8DFB2EA78C6}" presName="rootConnector" presStyleLbl="node3" presStyleIdx="1" presStyleCnt="10"/>
      <dgm:spPr/>
      <dgm:t>
        <a:bodyPr/>
        <a:lstStyle/>
        <a:p>
          <a:endParaRPr lang="zh-CN" altLang="en-US"/>
        </a:p>
      </dgm:t>
    </dgm:pt>
    <dgm:pt modelId="{D7D4550C-11BB-46BD-970C-3477D4B9661C}" type="pres">
      <dgm:prSet presAssocID="{917306C8-F63A-4992-B58F-A8DFB2EA78C6}" presName="hierChild4" presStyleCnt="0"/>
      <dgm:spPr/>
    </dgm:pt>
    <dgm:pt modelId="{C968A8B7-0F9D-4B32-9F5E-B4FC98A3F44A}" type="pres">
      <dgm:prSet presAssocID="{917306C8-F63A-4992-B58F-A8DFB2EA78C6}" presName="hierChild5" presStyleCnt="0"/>
      <dgm:spPr/>
    </dgm:pt>
    <dgm:pt modelId="{9931D67A-F266-4424-9278-8ABD6043F3E1}" type="pres">
      <dgm:prSet presAssocID="{EF18D628-3320-4AEA-8F00-00C80F53ED9A}" presName="Name64" presStyleLbl="parChTrans1D3" presStyleIdx="2" presStyleCnt="10"/>
      <dgm:spPr/>
      <dgm:t>
        <a:bodyPr/>
        <a:lstStyle/>
        <a:p>
          <a:endParaRPr lang="zh-CN" altLang="en-US"/>
        </a:p>
      </dgm:t>
    </dgm:pt>
    <dgm:pt modelId="{6638DC49-5BD5-4DB1-BBAA-6B1DC0205F89}" type="pres">
      <dgm:prSet presAssocID="{F971CB4B-C0AA-4A39-9471-CD39BC1B380E}" presName="hierRoot2" presStyleCnt="0">
        <dgm:presLayoutVars>
          <dgm:hierBranch val="init"/>
        </dgm:presLayoutVars>
      </dgm:prSet>
      <dgm:spPr/>
    </dgm:pt>
    <dgm:pt modelId="{736BED45-2311-4A9F-8B19-5A490C04D01A}" type="pres">
      <dgm:prSet presAssocID="{F971CB4B-C0AA-4A39-9471-CD39BC1B380E}" presName="rootComposite" presStyleCnt="0"/>
      <dgm:spPr/>
    </dgm:pt>
    <dgm:pt modelId="{620180D3-E206-4BC3-9100-5E2EEF0FF4E4}" type="pres">
      <dgm:prSet presAssocID="{F971CB4B-C0AA-4A39-9471-CD39BC1B380E}" presName="rootText" presStyleLbl="node3" presStyleIdx="2" presStyleCnt="10" custScaleX="1353971" custScaleY="201413">
        <dgm:presLayoutVars>
          <dgm:chPref val="3"/>
        </dgm:presLayoutVars>
      </dgm:prSet>
      <dgm:spPr/>
      <dgm:t>
        <a:bodyPr/>
        <a:lstStyle/>
        <a:p>
          <a:endParaRPr lang="zh-CN" altLang="en-US"/>
        </a:p>
      </dgm:t>
    </dgm:pt>
    <dgm:pt modelId="{189A948D-6FF2-4C9F-A342-EAE8FEDA7941}" type="pres">
      <dgm:prSet presAssocID="{F971CB4B-C0AA-4A39-9471-CD39BC1B380E}" presName="rootConnector" presStyleLbl="node3" presStyleIdx="2" presStyleCnt="10"/>
      <dgm:spPr/>
      <dgm:t>
        <a:bodyPr/>
        <a:lstStyle/>
        <a:p>
          <a:endParaRPr lang="zh-CN" altLang="en-US"/>
        </a:p>
      </dgm:t>
    </dgm:pt>
    <dgm:pt modelId="{90970C51-E250-4664-B566-658F84A9AD0E}" type="pres">
      <dgm:prSet presAssocID="{F971CB4B-C0AA-4A39-9471-CD39BC1B380E}" presName="hierChild4" presStyleCnt="0"/>
      <dgm:spPr/>
    </dgm:pt>
    <dgm:pt modelId="{8EDAAB2A-25FA-44F0-A36F-CA3E23D0A9AF}" type="pres">
      <dgm:prSet presAssocID="{F971CB4B-C0AA-4A39-9471-CD39BC1B380E}" presName="hierChild5" presStyleCnt="0"/>
      <dgm:spPr/>
    </dgm:pt>
    <dgm:pt modelId="{3BBF0E34-E718-48F8-A385-4E2DDC0E4DAC}" type="pres">
      <dgm:prSet presAssocID="{8ED99B90-16B2-431E-B7C6-F10795D12C4C}" presName="Name64" presStyleLbl="parChTrans1D3" presStyleIdx="3" presStyleCnt="10"/>
      <dgm:spPr/>
      <dgm:t>
        <a:bodyPr/>
        <a:lstStyle/>
        <a:p>
          <a:endParaRPr lang="zh-CN" altLang="en-US"/>
        </a:p>
      </dgm:t>
    </dgm:pt>
    <dgm:pt modelId="{5F5352C9-0613-482E-9FC9-BCE7E8BD10C8}" type="pres">
      <dgm:prSet presAssocID="{C3D6E372-B488-4A12-BD75-79D0ACC4BF76}" presName="hierRoot2" presStyleCnt="0">
        <dgm:presLayoutVars>
          <dgm:hierBranch val="init"/>
        </dgm:presLayoutVars>
      </dgm:prSet>
      <dgm:spPr/>
    </dgm:pt>
    <dgm:pt modelId="{BE67AF75-6D43-4A2E-827A-051E7CC6E1F9}" type="pres">
      <dgm:prSet presAssocID="{C3D6E372-B488-4A12-BD75-79D0ACC4BF76}" presName="rootComposite" presStyleCnt="0"/>
      <dgm:spPr/>
    </dgm:pt>
    <dgm:pt modelId="{F04A097E-A19C-4CAC-B0CF-742C6A89A992}" type="pres">
      <dgm:prSet presAssocID="{C3D6E372-B488-4A12-BD75-79D0ACC4BF76}" presName="rootText" presStyleLbl="node3" presStyleIdx="3" presStyleCnt="10" custScaleX="1353971" custScaleY="201413">
        <dgm:presLayoutVars>
          <dgm:chPref val="3"/>
        </dgm:presLayoutVars>
      </dgm:prSet>
      <dgm:spPr/>
      <dgm:t>
        <a:bodyPr/>
        <a:lstStyle/>
        <a:p>
          <a:endParaRPr lang="zh-CN" altLang="en-US"/>
        </a:p>
      </dgm:t>
    </dgm:pt>
    <dgm:pt modelId="{9817E97F-4048-4DED-BC2E-C1F188DF3DE1}" type="pres">
      <dgm:prSet presAssocID="{C3D6E372-B488-4A12-BD75-79D0ACC4BF76}" presName="rootConnector" presStyleLbl="node3" presStyleIdx="3" presStyleCnt="10"/>
      <dgm:spPr/>
      <dgm:t>
        <a:bodyPr/>
        <a:lstStyle/>
        <a:p>
          <a:endParaRPr lang="zh-CN" altLang="en-US"/>
        </a:p>
      </dgm:t>
    </dgm:pt>
    <dgm:pt modelId="{2317A773-4E68-473E-A028-0AF0D62B1A4F}" type="pres">
      <dgm:prSet presAssocID="{C3D6E372-B488-4A12-BD75-79D0ACC4BF76}" presName="hierChild4" presStyleCnt="0"/>
      <dgm:spPr/>
    </dgm:pt>
    <dgm:pt modelId="{0DC240F8-37E4-4A12-B726-9BEE0A083A26}" type="pres">
      <dgm:prSet presAssocID="{C3D6E372-B488-4A12-BD75-79D0ACC4BF76}" presName="hierChild5" presStyleCnt="0"/>
      <dgm:spPr/>
    </dgm:pt>
    <dgm:pt modelId="{21C5FB15-BC0A-4E3F-8F7E-B86BE18D0683}" type="pres">
      <dgm:prSet presAssocID="{12D6F46F-2BA0-4105-8D51-0E51BA1294C8}" presName="Name64" presStyleLbl="parChTrans1D3" presStyleIdx="4" presStyleCnt="10"/>
      <dgm:spPr/>
      <dgm:t>
        <a:bodyPr/>
        <a:lstStyle/>
        <a:p>
          <a:endParaRPr lang="zh-CN" altLang="en-US"/>
        </a:p>
      </dgm:t>
    </dgm:pt>
    <dgm:pt modelId="{C8352938-57F4-4794-B75A-BEC1EE94EDFF}" type="pres">
      <dgm:prSet presAssocID="{E927E7C7-A5DB-4883-973A-BFF3D25722CB}" presName="hierRoot2" presStyleCnt="0">
        <dgm:presLayoutVars>
          <dgm:hierBranch val="init"/>
        </dgm:presLayoutVars>
      </dgm:prSet>
      <dgm:spPr/>
    </dgm:pt>
    <dgm:pt modelId="{964BD3F6-1B31-4D9E-A979-14D38B4D7D47}" type="pres">
      <dgm:prSet presAssocID="{E927E7C7-A5DB-4883-973A-BFF3D25722CB}" presName="rootComposite" presStyleCnt="0"/>
      <dgm:spPr/>
    </dgm:pt>
    <dgm:pt modelId="{15FC2822-320C-4B5B-88B3-4F0E26DBE857}" type="pres">
      <dgm:prSet presAssocID="{E927E7C7-A5DB-4883-973A-BFF3D25722CB}" presName="rootText" presStyleLbl="node3" presStyleIdx="4" presStyleCnt="10" custScaleX="1353971" custScaleY="201413">
        <dgm:presLayoutVars>
          <dgm:chPref val="3"/>
        </dgm:presLayoutVars>
      </dgm:prSet>
      <dgm:spPr/>
      <dgm:t>
        <a:bodyPr/>
        <a:lstStyle/>
        <a:p>
          <a:endParaRPr lang="zh-CN" altLang="en-US"/>
        </a:p>
      </dgm:t>
    </dgm:pt>
    <dgm:pt modelId="{E917960D-6E3D-4542-BBDD-8D2D2536B414}" type="pres">
      <dgm:prSet presAssocID="{E927E7C7-A5DB-4883-973A-BFF3D25722CB}" presName="rootConnector" presStyleLbl="node3" presStyleIdx="4" presStyleCnt="10"/>
      <dgm:spPr/>
      <dgm:t>
        <a:bodyPr/>
        <a:lstStyle/>
        <a:p>
          <a:endParaRPr lang="zh-CN" altLang="en-US"/>
        </a:p>
      </dgm:t>
    </dgm:pt>
    <dgm:pt modelId="{FFFE6AAC-566A-49E0-B0E2-172567472EFF}" type="pres">
      <dgm:prSet presAssocID="{E927E7C7-A5DB-4883-973A-BFF3D25722CB}" presName="hierChild4" presStyleCnt="0"/>
      <dgm:spPr/>
    </dgm:pt>
    <dgm:pt modelId="{BAB9AB0C-F7FD-4D1F-864E-EDB27A61E3D0}" type="pres">
      <dgm:prSet presAssocID="{E927E7C7-A5DB-4883-973A-BFF3D25722CB}" presName="hierChild5" presStyleCnt="0"/>
      <dgm:spPr/>
    </dgm:pt>
    <dgm:pt modelId="{3C088A83-B185-4E7E-8333-91E187F3785C}" type="pres">
      <dgm:prSet presAssocID="{C16CC3A8-A457-4EC0-83D1-C06AB02F9610}" presName="Name64" presStyleLbl="parChTrans1D3" presStyleIdx="5" presStyleCnt="10"/>
      <dgm:spPr/>
      <dgm:t>
        <a:bodyPr/>
        <a:lstStyle/>
        <a:p>
          <a:endParaRPr lang="zh-CN" altLang="en-US"/>
        </a:p>
      </dgm:t>
    </dgm:pt>
    <dgm:pt modelId="{07DD5B26-49EC-4150-86E1-2D1847BD18FE}" type="pres">
      <dgm:prSet presAssocID="{EABE8C81-9006-4AC7-AE8C-2AA6D0A6B35D}" presName="hierRoot2" presStyleCnt="0">
        <dgm:presLayoutVars>
          <dgm:hierBranch val="init"/>
        </dgm:presLayoutVars>
      </dgm:prSet>
      <dgm:spPr/>
    </dgm:pt>
    <dgm:pt modelId="{6DE5AD5A-8C53-4689-BCDA-25EE95C508CD}" type="pres">
      <dgm:prSet presAssocID="{EABE8C81-9006-4AC7-AE8C-2AA6D0A6B35D}" presName="rootComposite" presStyleCnt="0"/>
      <dgm:spPr/>
    </dgm:pt>
    <dgm:pt modelId="{02739E05-A649-4BBF-A9DC-624049103D22}" type="pres">
      <dgm:prSet presAssocID="{EABE8C81-9006-4AC7-AE8C-2AA6D0A6B35D}" presName="rootText" presStyleLbl="node3" presStyleIdx="5" presStyleCnt="10" custScaleX="1353971" custScaleY="201413">
        <dgm:presLayoutVars>
          <dgm:chPref val="3"/>
        </dgm:presLayoutVars>
      </dgm:prSet>
      <dgm:spPr/>
      <dgm:t>
        <a:bodyPr/>
        <a:lstStyle/>
        <a:p>
          <a:endParaRPr lang="zh-CN" altLang="en-US"/>
        </a:p>
      </dgm:t>
    </dgm:pt>
    <dgm:pt modelId="{5DCDFA2A-1CAD-4FBD-8F44-D9214F1717E1}" type="pres">
      <dgm:prSet presAssocID="{EABE8C81-9006-4AC7-AE8C-2AA6D0A6B35D}" presName="rootConnector" presStyleLbl="node3" presStyleIdx="5" presStyleCnt="10"/>
      <dgm:spPr/>
      <dgm:t>
        <a:bodyPr/>
        <a:lstStyle/>
        <a:p>
          <a:endParaRPr lang="zh-CN" altLang="en-US"/>
        </a:p>
      </dgm:t>
    </dgm:pt>
    <dgm:pt modelId="{E4B655CC-EADE-43C0-A82B-C157986DF599}" type="pres">
      <dgm:prSet presAssocID="{EABE8C81-9006-4AC7-AE8C-2AA6D0A6B35D}" presName="hierChild4" presStyleCnt="0"/>
      <dgm:spPr/>
    </dgm:pt>
    <dgm:pt modelId="{46F55573-6A9C-43CD-BF30-B628AACCF2D4}" type="pres">
      <dgm:prSet presAssocID="{EABE8C81-9006-4AC7-AE8C-2AA6D0A6B35D}" presName="hierChild5" presStyleCnt="0"/>
      <dgm:spPr/>
    </dgm:pt>
    <dgm:pt modelId="{1B0B2116-C3C6-4076-902C-4D21CCD72BED}" type="pres">
      <dgm:prSet presAssocID="{3D4D3E9F-0EBA-4EFD-B485-522F33363F08}" presName="Name64" presStyleLbl="parChTrans1D3" presStyleIdx="6" presStyleCnt="10"/>
      <dgm:spPr/>
      <dgm:t>
        <a:bodyPr/>
        <a:lstStyle/>
        <a:p>
          <a:endParaRPr lang="zh-CN" altLang="en-US"/>
        </a:p>
      </dgm:t>
    </dgm:pt>
    <dgm:pt modelId="{19DBFD58-6078-405A-94EC-FDF00E3EB685}" type="pres">
      <dgm:prSet presAssocID="{3A69D722-C24A-47F7-8053-8A009A2787EB}" presName="hierRoot2" presStyleCnt="0">
        <dgm:presLayoutVars>
          <dgm:hierBranch val="init"/>
        </dgm:presLayoutVars>
      </dgm:prSet>
      <dgm:spPr/>
    </dgm:pt>
    <dgm:pt modelId="{5377E277-AE87-4E2B-AC57-1477B39BF942}" type="pres">
      <dgm:prSet presAssocID="{3A69D722-C24A-47F7-8053-8A009A2787EB}" presName="rootComposite" presStyleCnt="0"/>
      <dgm:spPr/>
    </dgm:pt>
    <dgm:pt modelId="{6AD48EB8-FC2C-4ED8-A07A-B7F8DC661500}" type="pres">
      <dgm:prSet presAssocID="{3A69D722-C24A-47F7-8053-8A009A2787EB}" presName="rootText" presStyleLbl="node3" presStyleIdx="6" presStyleCnt="10" custScaleX="1353971" custScaleY="201413">
        <dgm:presLayoutVars>
          <dgm:chPref val="3"/>
        </dgm:presLayoutVars>
      </dgm:prSet>
      <dgm:spPr/>
      <dgm:t>
        <a:bodyPr/>
        <a:lstStyle/>
        <a:p>
          <a:endParaRPr lang="zh-CN" altLang="en-US"/>
        </a:p>
      </dgm:t>
    </dgm:pt>
    <dgm:pt modelId="{00005CC6-2846-492C-84EC-F0C899293D75}" type="pres">
      <dgm:prSet presAssocID="{3A69D722-C24A-47F7-8053-8A009A2787EB}" presName="rootConnector" presStyleLbl="node3" presStyleIdx="6" presStyleCnt="10"/>
      <dgm:spPr/>
      <dgm:t>
        <a:bodyPr/>
        <a:lstStyle/>
        <a:p>
          <a:endParaRPr lang="zh-CN" altLang="en-US"/>
        </a:p>
      </dgm:t>
    </dgm:pt>
    <dgm:pt modelId="{4CC33B7C-92AE-4A75-9656-91C0E65725A0}" type="pres">
      <dgm:prSet presAssocID="{3A69D722-C24A-47F7-8053-8A009A2787EB}" presName="hierChild4" presStyleCnt="0"/>
      <dgm:spPr/>
    </dgm:pt>
    <dgm:pt modelId="{111B21EA-4399-429D-908D-EB6A98C2EB51}" type="pres">
      <dgm:prSet presAssocID="{3A69D722-C24A-47F7-8053-8A009A2787EB}" presName="hierChild5" presStyleCnt="0"/>
      <dgm:spPr/>
    </dgm:pt>
    <dgm:pt modelId="{4041C507-5765-49A1-8FA6-114CB27D989F}" type="pres">
      <dgm:prSet presAssocID="{BD27169B-71C0-4DCA-BECE-7FBE6B3B8FC6}" presName="hierChild5" presStyleCnt="0"/>
      <dgm:spPr/>
    </dgm:pt>
    <dgm:pt modelId="{AE1CD310-189A-49FC-B440-1B7E546B1A06}" type="pres">
      <dgm:prSet presAssocID="{823A898F-5D72-40D2-9E8E-F70551CEEB79}" presName="Name64" presStyleLbl="parChTrans1D2" presStyleIdx="2" presStyleCnt="3"/>
      <dgm:spPr/>
      <dgm:t>
        <a:bodyPr/>
        <a:lstStyle/>
        <a:p>
          <a:endParaRPr lang="zh-CN" altLang="en-US"/>
        </a:p>
      </dgm:t>
    </dgm:pt>
    <dgm:pt modelId="{CB82C82D-8502-48F4-A25C-97679DFE8712}" type="pres">
      <dgm:prSet presAssocID="{E371DBA1-78A9-4900-A129-01C533D69376}" presName="hierRoot2" presStyleCnt="0">
        <dgm:presLayoutVars>
          <dgm:hierBranch val="init"/>
        </dgm:presLayoutVars>
      </dgm:prSet>
      <dgm:spPr/>
    </dgm:pt>
    <dgm:pt modelId="{543FE929-794A-486C-8F0E-3241E038D87D}" type="pres">
      <dgm:prSet presAssocID="{E371DBA1-78A9-4900-A129-01C533D69376}" presName="rootComposite" presStyleCnt="0"/>
      <dgm:spPr/>
    </dgm:pt>
    <dgm:pt modelId="{FC268FD7-C258-4A5E-A27B-C74F9C2BC392}" type="pres">
      <dgm:prSet presAssocID="{E371DBA1-78A9-4900-A129-01C533D69376}" presName="rootText" presStyleLbl="node2" presStyleIdx="2" presStyleCnt="3" custScaleX="225412" custScaleY="283680">
        <dgm:presLayoutVars>
          <dgm:chPref val="3"/>
        </dgm:presLayoutVars>
      </dgm:prSet>
      <dgm:spPr/>
      <dgm:t>
        <a:bodyPr/>
        <a:lstStyle/>
        <a:p>
          <a:endParaRPr lang="zh-CN" altLang="en-US"/>
        </a:p>
      </dgm:t>
    </dgm:pt>
    <dgm:pt modelId="{60B3D2BB-41E8-407B-895D-1FCEAD3D386C}" type="pres">
      <dgm:prSet presAssocID="{E371DBA1-78A9-4900-A129-01C533D69376}" presName="rootConnector" presStyleLbl="node2" presStyleIdx="2" presStyleCnt="3"/>
      <dgm:spPr/>
      <dgm:t>
        <a:bodyPr/>
        <a:lstStyle/>
        <a:p>
          <a:endParaRPr lang="zh-CN" altLang="en-US"/>
        </a:p>
      </dgm:t>
    </dgm:pt>
    <dgm:pt modelId="{965573EA-1933-4C1A-8487-6DC9685266AD}" type="pres">
      <dgm:prSet presAssocID="{E371DBA1-78A9-4900-A129-01C533D69376}" presName="hierChild4" presStyleCnt="0"/>
      <dgm:spPr/>
    </dgm:pt>
    <dgm:pt modelId="{0854A5FA-EBB3-430B-8C3F-FB2880EA2487}" type="pres">
      <dgm:prSet presAssocID="{F65E8ABE-4DE0-4C6B-AEA4-1874B296E50F}" presName="Name64" presStyleLbl="parChTrans1D3" presStyleIdx="7" presStyleCnt="10"/>
      <dgm:spPr/>
      <dgm:t>
        <a:bodyPr/>
        <a:lstStyle/>
        <a:p>
          <a:endParaRPr lang="zh-CN" altLang="en-US"/>
        </a:p>
      </dgm:t>
    </dgm:pt>
    <dgm:pt modelId="{76EED8FC-3482-4E92-9A8B-96ECC381DF3E}" type="pres">
      <dgm:prSet presAssocID="{128EE297-51DE-49DA-9CCE-F633CF54663B}" presName="hierRoot2" presStyleCnt="0">
        <dgm:presLayoutVars>
          <dgm:hierBranch val="init"/>
        </dgm:presLayoutVars>
      </dgm:prSet>
      <dgm:spPr/>
    </dgm:pt>
    <dgm:pt modelId="{FFE1A669-C9B0-4FB1-A272-358612873C4E}" type="pres">
      <dgm:prSet presAssocID="{128EE297-51DE-49DA-9CCE-F633CF54663B}" presName="rootComposite" presStyleCnt="0"/>
      <dgm:spPr/>
    </dgm:pt>
    <dgm:pt modelId="{5BC566A3-C640-4C6F-98AD-4B3D66A81DEF}" type="pres">
      <dgm:prSet presAssocID="{128EE297-51DE-49DA-9CCE-F633CF54663B}" presName="rootText" presStyleLbl="node3" presStyleIdx="7" presStyleCnt="10" custScaleX="306258" custScaleY="283680">
        <dgm:presLayoutVars>
          <dgm:chPref val="3"/>
        </dgm:presLayoutVars>
      </dgm:prSet>
      <dgm:spPr/>
      <dgm:t>
        <a:bodyPr/>
        <a:lstStyle/>
        <a:p>
          <a:endParaRPr lang="zh-CN" altLang="en-US"/>
        </a:p>
      </dgm:t>
    </dgm:pt>
    <dgm:pt modelId="{BBBDFAF9-1833-4F20-9E9B-FE2DB4D45386}" type="pres">
      <dgm:prSet presAssocID="{128EE297-51DE-49DA-9CCE-F633CF54663B}" presName="rootConnector" presStyleLbl="node3" presStyleIdx="7" presStyleCnt="10"/>
      <dgm:spPr/>
      <dgm:t>
        <a:bodyPr/>
        <a:lstStyle/>
        <a:p>
          <a:endParaRPr lang="zh-CN" altLang="en-US"/>
        </a:p>
      </dgm:t>
    </dgm:pt>
    <dgm:pt modelId="{627827BF-13CE-40BF-B879-41C3EE35DE31}" type="pres">
      <dgm:prSet presAssocID="{128EE297-51DE-49DA-9CCE-F633CF54663B}" presName="hierChild4" presStyleCnt="0"/>
      <dgm:spPr/>
    </dgm:pt>
    <dgm:pt modelId="{53CBD914-8571-4489-BACC-01CFFD4DA077}" type="pres">
      <dgm:prSet presAssocID="{3959748E-29B4-4543-BC49-B5BD70D614A6}" presName="Name64" presStyleLbl="parChTrans1D4" presStyleIdx="0" presStyleCnt="3"/>
      <dgm:spPr/>
      <dgm:t>
        <a:bodyPr/>
        <a:lstStyle/>
        <a:p>
          <a:endParaRPr lang="zh-CN" altLang="en-US"/>
        </a:p>
      </dgm:t>
    </dgm:pt>
    <dgm:pt modelId="{88C672CF-E7FE-4459-89EE-9A567C699788}" type="pres">
      <dgm:prSet presAssocID="{29E58C57-869B-41B2-A0F3-A051224B36B6}" presName="hierRoot2" presStyleCnt="0">
        <dgm:presLayoutVars>
          <dgm:hierBranch val="init"/>
        </dgm:presLayoutVars>
      </dgm:prSet>
      <dgm:spPr/>
    </dgm:pt>
    <dgm:pt modelId="{C7A3BE64-1893-4E6E-A276-6DCB8E3EAA82}" type="pres">
      <dgm:prSet presAssocID="{29E58C57-869B-41B2-A0F3-A051224B36B6}" presName="rootComposite" presStyleCnt="0"/>
      <dgm:spPr/>
    </dgm:pt>
    <dgm:pt modelId="{C26684C6-8B0A-4735-A32E-A5C151C38CA3}" type="pres">
      <dgm:prSet presAssocID="{29E58C57-869B-41B2-A0F3-A051224B36B6}" presName="rootText" presStyleLbl="node4" presStyleIdx="0" presStyleCnt="3" custScaleX="1020559" custScaleY="201413">
        <dgm:presLayoutVars>
          <dgm:chPref val="3"/>
        </dgm:presLayoutVars>
      </dgm:prSet>
      <dgm:spPr/>
      <dgm:t>
        <a:bodyPr/>
        <a:lstStyle/>
        <a:p>
          <a:endParaRPr lang="zh-CN" altLang="en-US"/>
        </a:p>
      </dgm:t>
    </dgm:pt>
    <dgm:pt modelId="{5F2786DB-B5D3-49A8-9B0A-E4BA7BEB2AD6}" type="pres">
      <dgm:prSet presAssocID="{29E58C57-869B-41B2-A0F3-A051224B36B6}" presName="rootConnector" presStyleLbl="node4" presStyleIdx="0" presStyleCnt="3"/>
      <dgm:spPr/>
      <dgm:t>
        <a:bodyPr/>
        <a:lstStyle/>
        <a:p>
          <a:endParaRPr lang="zh-CN" altLang="en-US"/>
        </a:p>
      </dgm:t>
    </dgm:pt>
    <dgm:pt modelId="{17D164A1-43F8-4CF9-B8C6-7A71B1DC81A5}" type="pres">
      <dgm:prSet presAssocID="{29E58C57-869B-41B2-A0F3-A051224B36B6}" presName="hierChild4" presStyleCnt="0"/>
      <dgm:spPr/>
    </dgm:pt>
    <dgm:pt modelId="{A30CAFFB-3CAA-4DB2-A469-A373A92E6A23}" type="pres">
      <dgm:prSet presAssocID="{29E58C57-869B-41B2-A0F3-A051224B36B6}" presName="hierChild5" presStyleCnt="0"/>
      <dgm:spPr/>
    </dgm:pt>
    <dgm:pt modelId="{16D07A78-1AC3-4B3F-B83B-E4CC7CEADD0A}" type="pres">
      <dgm:prSet presAssocID="{128EE297-51DE-49DA-9CCE-F633CF54663B}" presName="hierChild5" presStyleCnt="0"/>
      <dgm:spPr/>
    </dgm:pt>
    <dgm:pt modelId="{AF61F45C-E71D-4BA6-92C6-C94CF9213EFD}" type="pres">
      <dgm:prSet presAssocID="{13EB3DEA-A5CB-4753-8B2F-6BDA731BEA64}" presName="Name64" presStyleLbl="parChTrans1D3" presStyleIdx="8" presStyleCnt="10"/>
      <dgm:spPr/>
      <dgm:t>
        <a:bodyPr/>
        <a:lstStyle/>
        <a:p>
          <a:endParaRPr lang="zh-CN" altLang="en-US"/>
        </a:p>
      </dgm:t>
    </dgm:pt>
    <dgm:pt modelId="{05E29DB3-CF52-4508-A1F5-95692914E4C5}" type="pres">
      <dgm:prSet presAssocID="{E92B5012-793B-41FF-9177-31E5108A4CB1}" presName="hierRoot2" presStyleCnt="0">
        <dgm:presLayoutVars>
          <dgm:hierBranch val="init"/>
        </dgm:presLayoutVars>
      </dgm:prSet>
      <dgm:spPr/>
    </dgm:pt>
    <dgm:pt modelId="{DA4957C9-D775-4FC3-A089-AB86D925F24B}" type="pres">
      <dgm:prSet presAssocID="{E92B5012-793B-41FF-9177-31E5108A4CB1}" presName="rootComposite" presStyleCnt="0"/>
      <dgm:spPr/>
    </dgm:pt>
    <dgm:pt modelId="{783E6441-CE42-4A4F-8FB1-B18181E91F5A}" type="pres">
      <dgm:prSet presAssocID="{E92B5012-793B-41FF-9177-31E5108A4CB1}" presName="rootText" presStyleLbl="node3" presStyleIdx="8" presStyleCnt="10" custScaleX="306258" custScaleY="283680">
        <dgm:presLayoutVars>
          <dgm:chPref val="3"/>
        </dgm:presLayoutVars>
      </dgm:prSet>
      <dgm:spPr/>
      <dgm:t>
        <a:bodyPr/>
        <a:lstStyle/>
        <a:p>
          <a:endParaRPr lang="zh-CN" altLang="en-US"/>
        </a:p>
      </dgm:t>
    </dgm:pt>
    <dgm:pt modelId="{16AB921D-DFFC-4ED8-B5B5-7C251136D06B}" type="pres">
      <dgm:prSet presAssocID="{E92B5012-793B-41FF-9177-31E5108A4CB1}" presName="rootConnector" presStyleLbl="node3" presStyleIdx="8" presStyleCnt="10"/>
      <dgm:spPr/>
      <dgm:t>
        <a:bodyPr/>
        <a:lstStyle/>
        <a:p>
          <a:endParaRPr lang="zh-CN" altLang="en-US"/>
        </a:p>
      </dgm:t>
    </dgm:pt>
    <dgm:pt modelId="{90950D76-C48B-4A22-9F02-F54CEFBDE117}" type="pres">
      <dgm:prSet presAssocID="{E92B5012-793B-41FF-9177-31E5108A4CB1}" presName="hierChild4" presStyleCnt="0"/>
      <dgm:spPr/>
    </dgm:pt>
    <dgm:pt modelId="{C2E5585C-36FA-4071-A851-FB1060A5A967}" type="pres">
      <dgm:prSet presAssocID="{73967267-677E-4A08-89B4-D159F6267999}" presName="Name64" presStyleLbl="parChTrans1D4" presStyleIdx="1" presStyleCnt="3"/>
      <dgm:spPr/>
      <dgm:t>
        <a:bodyPr/>
        <a:lstStyle/>
        <a:p>
          <a:endParaRPr lang="zh-CN" altLang="en-US"/>
        </a:p>
      </dgm:t>
    </dgm:pt>
    <dgm:pt modelId="{079FC7C7-22B0-44DD-AD27-0B9E4C7C44F2}" type="pres">
      <dgm:prSet presAssocID="{79671BAE-4948-4789-B423-BF9E2294E511}" presName="hierRoot2" presStyleCnt="0">
        <dgm:presLayoutVars>
          <dgm:hierBranch val="init"/>
        </dgm:presLayoutVars>
      </dgm:prSet>
      <dgm:spPr/>
    </dgm:pt>
    <dgm:pt modelId="{C937789A-20EB-4CA6-ADF4-6FDD1773C94E}" type="pres">
      <dgm:prSet presAssocID="{79671BAE-4948-4789-B423-BF9E2294E511}" presName="rootComposite" presStyleCnt="0"/>
      <dgm:spPr/>
    </dgm:pt>
    <dgm:pt modelId="{AE4C9F8A-AC4E-49BB-91FF-1A1529F25868}" type="pres">
      <dgm:prSet presAssocID="{79671BAE-4948-4789-B423-BF9E2294E511}" presName="rootText" presStyleLbl="node4" presStyleIdx="1" presStyleCnt="3" custScaleX="1020559" custScaleY="201413">
        <dgm:presLayoutVars>
          <dgm:chPref val="3"/>
        </dgm:presLayoutVars>
      </dgm:prSet>
      <dgm:spPr/>
      <dgm:t>
        <a:bodyPr/>
        <a:lstStyle/>
        <a:p>
          <a:endParaRPr lang="zh-CN" altLang="en-US"/>
        </a:p>
      </dgm:t>
    </dgm:pt>
    <dgm:pt modelId="{A9DF4C57-F0DC-42E8-B38F-A4AB93D92F23}" type="pres">
      <dgm:prSet presAssocID="{79671BAE-4948-4789-B423-BF9E2294E511}" presName="rootConnector" presStyleLbl="node4" presStyleIdx="1" presStyleCnt="3"/>
      <dgm:spPr/>
      <dgm:t>
        <a:bodyPr/>
        <a:lstStyle/>
        <a:p>
          <a:endParaRPr lang="zh-CN" altLang="en-US"/>
        </a:p>
      </dgm:t>
    </dgm:pt>
    <dgm:pt modelId="{A9B855FC-1644-4E2B-B4D6-9DC244AD3023}" type="pres">
      <dgm:prSet presAssocID="{79671BAE-4948-4789-B423-BF9E2294E511}" presName="hierChild4" presStyleCnt="0"/>
      <dgm:spPr/>
    </dgm:pt>
    <dgm:pt modelId="{D56D85CC-5F8E-45CA-AF0E-E3A6399AE224}" type="pres">
      <dgm:prSet presAssocID="{79671BAE-4948-4789-B423-BF9E2294E511}" presName="hierChild5" presStyleCnt="0"/>
      <dgm:spPr/>
    </dgm:pt>
    <dgm:pt modelId="{CB8AE70B-8B8F-44FB-8D05-154DC5F790F3}" type="pres">
      <dgm:prSet presAssocID="{E92B5012-793B-41FF-9177-31E5108A4CB1}" presName="hierChild5" presStyleCnt="0"/>
      <dgm:spPr/>
    </dgm:pt>
    <dgm:pt modelId="{9F6EC084-7125-43C3-9F20-20FDA270D118}" type="pres">
      <dgm:prSet presAssocID="{AA898CBC-195F-4A5B-B8C0-42DB9750EA74}" presName="Name64" presStyleLbl="parChTrans1D3" presStyleIdx="9" presStyleCnt="10"/>
      <dgm:spPr/>
      <dgm:t>
        <a:bodyPr/>
        <a:lstStyle/>
        <a:p>
          <a:endParaRPr lang="zh-CN" altLang="en-US"/>
        </a:p>
      </dgm:t>
    </dgm:pt>
    <dgm:pt modelId="{27BB68F2-E631-4E1D-8315-3D6600CE5F83}" type="pres">
      <dgm:prSet presAssocID="{D5FDE7F4-C6D5-497D-8070-DAB44A32D339}" presName="hierRoot2" presStyleCnt="0">
        <dgm:presLayoutVars>
          <dgm:hierBranch val="init"/>
        </dgm:presLayoutVars>
      </dgm:prSet>
      <dgm:spPr/>
    </dgm:pt>
    <dgm:pt modelId="{E9DC7E76-7DDA-4ED0-A7CB-5F26D6CFC39E}" type="pres">
      <dgm:prSet presAssocID="{D5FDE7F4-C6D5-497D-8070-DAB44A32D339}" presName="rootComposite" presStyleCnt="0"/>
      <dgm:spPr/>
    </dgm:pt>
    <dgm:pt modelId="{2CABAD57-4AF8-49FA-9071-DC31B8BBAF65}" type="pres">
      <dgm:prSet presAssocID="{D5FDE7F4-C6D5-497D-8070-DAB44A32D339}" presName="rootText" presStyleLbl="node3" presStyleIdx="9" presStyleCnt="10" custScaleX="306258" custScaleY="283680">
        <dgm:presLayoutVars>
          <dgm:chPref val="3"/>
        </dgm:presLayoutVars>
      </dgm:prSet>
      <dgm:spPr/>
      <dgm:t>
        <a:bodyPr/>
        <a:lstStyle/>
        <a:p>
          <a:endParaRPr lang="zh-CN" altLang="en-US"/>
        </a:p>
      </dgm:t>
    </dgm:pt>
    <dgm:pt modelId="{56C5FAE1-9BAC-41BC-9690-EF5702BFEA6A}" type="pres">
      <dgm:prSet presAssocID="{D5FDE7F4-C6D5-497D-8070-DAB44A32D339}" presName="rootConnector" presStyleLbl="node3" presStyleIdx="9" presStyleCnt="10"/>
      <dgm:spPr/>
      <dgm:t>
        <a:bodyPr/>
        <a:lstStyle/>
        <a:p>
          <a:endParaRPr lang="zh-CN" altLang="en-US"/>
        </a:p>
      </dgm:t>
    </dgm:pt>
    <dgm:pt modelId="{B6A3AA0F-EE12-47FD-921D-535B3BE24328}" type="pres">
      <dgm:prSet presAssocID="{D5FDE7F4-C6D5-497D-8070-DAB44A32D339}" presName="hierChild4" presStyleCnt="0"/>
      <dgm:spPr/>
    </dgm:pt>
    <dgm:pt modelId="{0841ABC2-3D68-4461-B2BF-EE38FE534338}" type="pres">
      <dgm:prSet presAssocID="{97EBDA44-0D18-4B1F-9651-E3568C4961C5}" presName="Name64" presStyleLbl="parChTrans1D4" presStyleIdx="2" presStyleCnt="3"/>
      <dgm:spPr/>
      <dgm:t>
        <a:bodyPr/>
        <a:lstStyle/>
        <a:p>
          <a:endParaRPr lang="zh-CN" altLang="en-US"/>
        </a:p>
      </dgm:t>
    </dgm:pt>
    <dgm:pt modelId="{06CB5517-67BE-4929-8F45-D4BC183B9559}" type="pres">
      <dgm:prSet presAssocID="{8553DAE3-ECEE-4724-9C83-CB8A68F3829E}" presName="hierRoot2" presStyleCnt="0">
        <dgm:presLayoutVars>
          <dgm:hierBranch val="init"/>
        </dgm:presLayoutVars>
      </dgm:prSet>
      <dgm:spPr/>
    </dgm:pt>
    <dgm:pt modelId="{6537DA6F-638D-44C6-877C-91A142F18790}" type="pres">
      <dgm:prSet presAssocID="{8553DAE3-ECEE-4724-9C83-CB8A68F3829E}" presName="rootComposite" presStyleCnt="0"/>
      <dgm:spPr/>
    </dgm:pt>
    <dgm:pt modelId="{AD384359-C432-4767-AE6C-9E84658252CE}" type="pres">
      <dgm:prSet presAssocID="{8553DAE3-ECEE-4724-9C83-CB8A68F3829E}" presName="rootText" presStyleLbl="node4" presStyleIdx="2" presStyleCnt="3" custScaleX="1020559" custScaleY="542160">
        <dgm:presLayoutVars>
          <dgm:chPref val="3"/>
        </dgm:presLayoutVars>
      </dgm:prSet>
      <dgm:spPr/>
      <dgm:t>
        <a:bodyPr/>
        <a:lstStyle/>
        <a:p>
          <a:endParaRPr lang="zh-CN" altLang="en-US"/>
        </a:p>
      </dgm:t>
    </dgm:pt>
    <dgm:pt modelId="{0FCD845D-92CF-4D63-AEE1-0475EF4C09F3}" type="pres">
      <dgm:prSet presAssocID="{8553DAE3-ECEE-4724-9C83-CB8A68F3829E}" presName="rootConnector" presStyleLbl="node4" presStyleIdx="2" presStyleCnt="3"/>
      <dgm:spPr/>
      <dgm:t>
        <a:bodyPr/>
        <a:lstStyle/>
        <a:p>
          <a:endParaRPr lang="zh-CN" altLang="en-US"/>
        </a:p>
      </dgm:t>
    </dgm:pt>
    <dgm:pt modelId="{92B9FDDB-38FE-4C7B-B583-39275A6F3F69}" type="pres">
      <dgm:prSet presAssocID="{8553DAE3-ECEE-4724-9C83-CB8A68F3829E}" presName="hierChild4" presStyleCnt="0"/>
      <dgm:spPr/>
    </dgm:pt>
    <dgm:pt modelId="{9846D56C-A8F7-4C6E-88B7-F79C7C25EBB2}" type="pres">
      <dgm:prSet presAssocID="{8553DAE3-ECEE-4724-9C83-CB8A68F3829E}" presName="hierChild5" presStyleCnt="0"/>
      <dgm:spPr/>
    </dgm:pt>
    <dgm:pt modelId="{156F45AE-BD8D-4384-BC67-739826E9FF85}" type="pres">
      <dgm:prSet presAssocID="{D5FDE7F4-C6D5-497D-8070-DAB44A32D339}" presName="hierChild5" presStyleCnt="0"/>
      <dgm:spPr/>
    </dgm:pt>
    <dgm:pt modelId="{ECD5BCA6-F4A6-46A9-A03B-91ED5A26DE32}" type="pres">
      <dgm:prSet presAssocID="{E371DBA1-78A9-4900-A129-01C533D69376}"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AB0A67C0-7090-43E5-BE2C-B0D81ED4435C}" type="presOf" srcId="{823A898F-5D72-40D2-9E8E-F70551CEEB79}" destId="{AE1CD310-189A-49FC-B440-1B7E546B1A06}" srcOrd="0" destOrd="0" presId="urn:microsoft.com/office/officeart/2009/3/layout/HorizontalOrganizationChart"/>
    <dgm:cxn modelId="{8AB82CCC-23C6-4149-BFA5-7F2148D11B85}" srcId="{6395A4C0-73F6-4BD7-BE4E-BEC4D091933B}" destId="{BD27169B-71C0-4DCA-BECE-7FBE6B3B8FC6}" srcOrd="1" destOrd="0" parTransId="{E3B90155-3AA6-4B31-89EF-AE75019D4B0F}" sibTransId="{349FD3BD-9130-4021-AF95-8E73A673DE45}"/>
    <dgm:cxn modelId="{0AE30C29-A63C-4FC9-AC22-A2ED0EE27DDF}" type="presOf" srcId="{F971CB4B-C0AA-4A39-9471-CD39BC1B380E}" destId="{620180D3-E206-4BC3-9100-5E2EEF0FF4E4}" srcOrd="0" destOrd="0" presId="urn:microsoft.com/office/officeart/2009/3/layout/HorizontalOrganizationChart"/>
    <dgm:cxn modelId="{D2195EEA-6A85-47E4-B147-E20B349C4BB8}" srcId="{E92B5012-793B-41FF-9177-31E5108A4CB1}" destId="{79671BAE-4948-4789-B423-BF9E2294E511}" srcOrd="0" destOrd="0" parTransId="{73967267-677E-4A08-89B4-D159F6267999}" sibTransId="{72CFC67A-735F-44D2-A3DF-ED5555363E8F}"/>
    <dgm:cxn modelId="{D0A66152-0C63-4385-8B12-77D362DA72DA}" srcId="{BD27169B-71C0-4DCA-BECE-7FBE6B3B8FC6}" destId="{917306C8-F63A-4992-B58F-A8DFB2EA78C6}" srcOrd="0" destOrd="0" parTransId="{D9D65F40-4CE0-4DF6-BDED-9A1741AC1A1F}" sibTransId="{9DD98E94-DE10-4CFA-A523-D3A1509F3AB5}"/>
    <dgm:cxn modelId="{70D0D308-FE79-4D48-8FAD-622BD0EFCFD8}" type="presOf" srcId="{12D6F46F-2BA0-4105-8D51-0E51BA1294C8}" destId="{21C5FB15-BC0A-4E3F-8F7E-B86BE18D0683}" srcOrd="0" destOrd="0" presId="urn:microsoft.com/office/officeart/2009/3/layout/HorizontalOrganizationChart"/>
    <dgm:cxn modelId="{951131F6-49A6-48BD-AD57-BCEED891839F}" type="presOf" srcId="{3D4D3E9F-0EBA-4EFD-B485-522F33363F08}" destId="{1B0B2116-C3C6-4076-902C-4D21CCD72BED}" srcOrd="0" destOrd="0" presId="urn:microsoft.com/office/officeart/2009/3/layout/HorizontalOrganizationChart"/>
    <dgm:cxn modelId="{F88E6A39-61B2-4A66-BA96-3A0B2029B1D5}" type="presOf" srcId="{3A69D722-C24A-47F7-8053-8A009A2787EB}" destId="{00005CC6-2846-492C-84EC-F0C899293D75}" srcOrd="1" destOrd="0" presId="urn:microsoft.com/office/officeart/2009/3/layout/HorizontalOrganizationChart"/>
    <dgm:cxn modelId="{617660D7-E6FE-4088-8ED5-444BA13C50E3}" type="presOf" srcId="{AA898CBC-195F-4A5B-B8C0-42DB9750EA74}" destId="{9F6EC084-7125-43C3-9F20-20FDA270D118}" srcOrd="0" destOrd="0" presId="urn:microsoft.com/office/officeart/2009/3/layout/HorizontalOrganizationChart"/>
    <dgm:cxn modelId="{0324B0C9-58E4-4F16-87E0-4FFC9C6C5AA0}" srcId="{E371DBA1-78A9-4900-A129-01C533D69376}" destId="{D5FDE7F4-C6D5-497D-8070-DAB44A32D339}" srcOrd="2" destOrd="0" parTransId="{AA898CBC-195F-4A5B-B8C0-42DB9750EA74}" sibTransId="{F4F6AF8C-9965-4F4D-B987-518DD898788D}"/>
    <dgm:cxn modelId="{C3B32A1F-DE0B-4196-B0EF-7FDB4DE6A25A}" type="presOf" srcId="{73967267-677E-4A08-89B4-D159F6267999}" destId="{C2E5585C-36FA-4071-A851-FB1060A5A967}" srcOrd="0" destOrd="0" presId="urn:microsoft.com/office/officeart/2009/3/layout/HorizontalOrganizationChart"/>
    <dgm:cxn modelId="{52AF6EBD-55CD-4E31-A6DB-03DE61BFD609}" srcId="{E371DBA1-78A9-4900-A129-01C533D69376}" destId="{E92B5012-793B-41FF-9177-31E5108A4CB1}" srcOrd="1" destOrd="0" parTransId="{13EB3DEA-A5CB-4753-8B2F-6BDA731BEA64}" sibTransId="{0A7DA8FF-7AC2-4C1C-9029-6D9EBB7AAAA8}"/>
    <dgm:cxn modelId="{D920C5A5-4A25-4540-ACB7-2D6C4EA77213}" srcId="{6395A4C0-73F6-4BD7-BE4E-BEC4D091933B}" destId="{2E6DD2CE-71B0-4EA4-8373-C35856B16037}" srcOrd="0" destOrd="0" parTransId="{4D220276-0B2F-4D89-994F-39911467B070}" sibTransId="{D80EE1AC-BABA-4C55-AED3-C2D4BF32DA11}"/>
    <dgm:cxn modelId="{33DA2D34-8DCF-480B-A36F-77EB71C5ED9C}" type="presOf" srcId="{BD27169B-71C0-4DCA-BECE-7FBE6B3B8FC6}" destId="{0A4CE195-44EA-4AC1-9C82-0D06CB404D5A}" srcOrd="1" destOrd="0" presId="urn:microsoft.com/office/officeart/2009/3/layout/HorizontalOrganizationChart"/>
    <dgm:cxn modelId="{8C294C6C-3481-4751-93BD-8E394EEFE218}" srcId="{BD27169B-71C0-4DCA-BECE-7FBE6B3B8FC6}" destId="{EABE8C81-9006-4AC7-AE8C-2AA6D0A6B35D}" srcOrd="4" destOrd="0" parTransId="{C16CC3A8-A457-4EC0-83D1-C06AB02F9610}" sibTransId="{CCF69FCD-CFCB-486D-A7C3-37F0F6DC8790}"/>
    <dgm:cxn modelId="{CB7AF38D-3EB2-44A1-94D5-FBD5B1602735}" type="presOf" srcId="{6395A4C0-73F6-4BD7-BE4E-BEC4D091933B}" destId="{5C71EA66-D47B-4263-8A24-67B6A9469AD0}" srcOrd="1" destOrd="0" presId="urn:microsoft.com/office/officeart/2009/3/layout/HorizontalOrganizationChart"/>
    <dgm:cxn modelId="{41549443-74CD-44C4-AA69-82A8B24D6773}" type="presOf" srcId="{E371DBA1-78A9-4900-A129-01C533D69376}" destId="{FC268FD7-C258-4A5E-A27B-C74F9C2BC392}" srcOrd="0" destOrd="0" presId="urn:microsoft.com/office/officeart/2009/3/layout/HorizontalOrganizationChart"/>
    <dgm:cxn modelId="{A4CCE7D1-5B09-4133-9850-FF1687F9BE50}" type="presOf" srcId="{EABE8C81-9006-4AC7-AE8C-2AA6D0A6B35D}" destId="{5DCDFA2A-1CAD-4FBD-8F44-D9214F1717E1}" srcOrd="1" destOrd="0" presId="urn:microsoft.com/office/officeart/2009/3/layout/HorizontalOrganizationChart"/>
    <dgm:cxn modelId="{645C088F-81B9-44B2-A40C-6CD806EB63D6}" type="presOf" srcId="{C3D6E372-B488-4A12-BD75-79D0ACC4BF76}" destId="{F04A097E-A19C-4CAC-B0CF-742C6A89A992}" srcOrd="0" destOrd="0" presId="urn:microsoft.com/office/officeart/2009/3/layout/HorizontalOrganizationChart"/>
    <dgm:cxn modelId="{4AA561D4-74B2-41F7-84BF-6BB638AF82E3}" type="presOf" srcId="{4D220276-0B2F-4D89-994F-39911467B070}" destId="{6551F951-A117-4B4D-A0A3-EA96FE6F0532}" srcOrd="0" destOrd="0" presId="urn:microsoft.com/office/officeart/2009/3/layout/HorizontalOrganizationChart"/>
    <dgm:cxn modelId="{20815335-6B6F-4C56-A461-731AC87067F4}" srcId="{BD27169B-71C0-4DCA-BECE-7FBE6B3B8FC6}" destId="{3A69D722-C24A-47F7-8053-8A009A2787EB}" srcOrd="5" destOrd="0" parTransId="{3D4D3E9F-0EBA-4EFD-B485-522F33363F08}" sibTransId="{EC4E7E4D-8843-4146-AA73-337F387E4744}"/>
    <dgm:cxn modelId="{A82D0B5C-3122-41C9-9D8C-A9E3FAFDB115}" srcId="{D5FDE7F4-C6D5-497D-8070-DAB44A32D339}" destId="{8553DAE3-ECEE-4724-9C83-CB8A68F3829E}" srcOrd="0" destOrd="0" parTransId="{97EBDA44-0D18-4B1F-9651-E3568C4961C5}" sibTransId="{1BCD21A4-18B8-4654-B90C-182474B07226}"/>
    <dgm:cxn modelId="{506C7E27-6AB1-43B6-B912-CF2334352725}" type="presOf" srcId="{8553DAE3-ECEE-4724-9C83-CB8A68F3829E}" destId="{AD384359-C432-4767-AE6C-9E84658252CE}" srcOrd="0" destOrd="0" presId="urn:microsoft.com/office/officeart/2009/3/layout/HorizontalOrganizationChart"/>
    <dgm:cxn modelId="{3B706122-CED5-486E-95A0-14E5A441551B}" type="presOf" srcId="{82CCDF0A-6C58-455D-930A-E8A08D8D63CA}" destId="{CA5CC0E7-9CC1-44DA-BE0A-F74F96CE0F73}" srcOrd="0"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9EA2E018-A796-45A4-8F24-EFE6C8AE5FB2}" type="presOf" srcId="{79671BAE-4948-4789-B423-BF9E2294E511}" destId="{AE4C9F8A-AC4E-49BB-91FF-1A1529F25868}" srcOrd="0" destOrd="0" presId="urn:microsoft.com/office/officeart/2009/3/layout/HorizontalOrganizationChart"/>
    <dgm:cxn modelId="{74F4AE6C-6A37-42AD-A8A4-A30C3DE46D1D}" type="presOf" srcId="{2E6DD2CE-71B0-4EA4-8373-C35856B16037}" destId="{18F022E8-9E6C-4F86-AE86-5A9484E40EE3}" srcOrd="1" destOrd="0" presId="urn:microsoft.com/office/officeart/2009/3/layout/HorizontalOrganizationChart"/>
    <dgm:cxn modelId="{ECEDCB12-651C-4251-9F1D-E05EB4082827}" type="presOf" srcId="{D5FDE7F4-C6D5-497D-8070-DAB44A32D339}" destId="{56C5FAE1-9BAC-41BC-9690-EF5702BFEA6A}" srcOrd="1" destOrd="0" presId="urn:microsoft.com/office/officeart/2009/3/layout/HorizontalOrganizationChart"/>
    <dgm:cxn modelId="{15CFA959-F854-42B4-842A-79D3292A7E64}" type="presOf" srcId="{8553DAE3-ECEE-4724-9C83-CB8A68F3829E}" destId="{0FCD845D-92CF-4D63-AEE1-0475EF4C09F3}" srcOrd="1" destOrd="0" presId="urn:microsoft.com/office/officeart/2009/3/layout/HorizontalOrganizationChart"/>
    <dgm:cxn modelId="{95C84247-B6B5-4787-9716-799195326975}" type="presOf" srcId="{F971CB4B-C0AA-4A39-9471-CD39BC1B380E}" destId="{189A948D-6FF2-4C9F-A342-EAE8FEDA7941}" srcOrd="1" destOrd="0" presId="urn:microsoft.com/office/officeart/2009/3/layout/HorizontalOrganizationChart"/>
    <dgm:cxn modelId="{B2A6A706-F097-42A9-AF24-E0D178BDFEE3}" type="presOf" srcId="{8ED99B90-16B2-431E-B7C6-F10795D12C4C}" destId="{3BBF0E34-E718-48F8-A385-4E2DDC0E4DAC}" srcOrd="0" destOrd="0" presId="urn:microsoft.com/office/officeart/2009/3/layout/HorizontalOrganizationChart"/>
    <dgm:cxn modelId="{E360D04F-1004-4D77-99EB-6643DBB6CAEE}" type="presOf" srcId="{E92B5012-793B-41FF-9177-31E5108A4CB1}" destId="{783E6441-CE42-4A4F-8FB1-B18181E91F5A}" srcOrd="0" destOrd="0" presId="urn:microsoft.com/office/officeart/2009/3/layout/HorizontalOrganizationChart"/>
    <dgm:cxn modelId="{FDCFD743-20D4-4AAF-9313-49750226F6F2}" type="presOf" srcId="{29E58C57-869B-41B2-A0F3-A051224B36B6}" destId="{C26684C6-8B0A-4735-A32E-A5C151C38CA3}" srcOrd="0" destOrd="0" presId="urn:microsoft.com/office/officeart/2009/3/layout/HorizontalOrganizationChart"/>
    <dgm:cxn modelId="{7756E8FD-325F-4676-858C-11DC138A5811}" type="presOf" srcId="{437FC6C7-C1C9-49FA-83B4-11DCA8D07C44}" destId="{962405D3-91DD-4F3E-A8A3-F68A16512255}" srcOrd="0" destOrd="0" presId="urn:microsoft.com/office/officeart/2009/3/layout/HorizontalOrganizationChart"/>
    <dgm:cxn modelId="{C143DD3E-E893-4624-9010-0BBA9E683352}" type="presOf" srcId="{3959748E-29B4-4543-BC49-B5BD70D614A6}" destId="{53CBD914-8571-4489-BACC-01CFFD4DA077}" srcOrd="0" destOrd="0" presId="urn:microsoft.com/office/officeart/2009/3/layout/HorizontalOrganizationChart"/>
    <dgm:cxn modelId="{556A7C90-88E1-49B5-AE10-1C66E38D8EA5}" type="presOf" srcId="{128EE297-51DE-49DA-9CCE-F633CF54663B}" destId="{5BC566A3-C640-4C6F-98AD-4B3D66A81DEF}" srcOrd="0" destOrd="0" presId="urn:microsoft.com/office/officeart/2009/3/layout/HorizontalOrganizationChart"/>
    <dgm:cxn modelId="{625AA682-E802-4FDF-B660-5753EF71D06D}" srcId="{2E6DD2CE-71B0-4EA4-8373-C35856B16037}" destId="{82CCDF0A-6C58-455D-930A-E8A08D8D63CA}" srcOrd="0" destOrd="0" parTransId="{437FC6C7-C1C9-49FA-83B4-11DCA8D07C44}" sibTransId="{C22858A0-8F0E-438C-8F23-EC815EF43890}"/>
    <dgm:cxn modelId="{5188557D-699D-4D88-954F-53B90E969C15}" type="presOf" srcId="{F65E8ABE-4DE0-4C6B-AEA4-1874B296E50F}" destId="{0854A5FA-EBB3-430B-8C3F-FB2880EA2487}" srcOrd="0" destOrd="0" presId="urn:microsoft.com/office/officeart/2009/3/layout/HorizontalOrganizationChart"/>
    <dgm:cxn modelId="{958F5508-6C8A-4644-B909-899DBEE0B1A9}" type="presOf" srcId="{79671BAE-4948-4789-B423-BF9E2294E511}" destId="{A9DF4C57-F0DC-42E8-B38F-A4AB93D92F23}" srcOrd="1" destOrd="0" presId="urn:microsoft.com/office/officeart/2009/3/layout/HorizontalOrganizationChart"/>
    <dgm:cxn modelId="{C8F08568-BDF2-40AB-84B7-EC0924928FB8}" type="presOf" srcId="{6395A4C0-73F6-4BD7-BE4E-BEC4D091933B}" destId="{3B461DA5-C5AD-473B-BE1D-C48025597C37}" srcOrd="0" destOrd="0" presId="urn:microsoft.com/office/officeart/2009/3/layout/HorizontalOrganizationChart"/>
    <dgm:cxn modelId="{C43E7F30-8240-41BD-BA2E-420441612313}" type="presOf" srcId="{BD27169B-71C0-4DCA-BECE-7FBE6B3B8FC6}" destId="{A46E5B82-A013-44DA-BB55-A63520DEE7B7}" srcOrd="0" destOrd="0" presId="urn:microsoft.com/office/officeart/2009/3/layout/HorizontalOrganizationChart"/>
    <dgm:cxn modelId="{E93137AC-BA06-4770-A26C-4777C9C8B7FE}" type="presOf" srcId="{82CCDF0A-6C58-455D-930A-E8A08D8D63CA}" destId="{9BE5CC48-57E2-424C-96DE-9BB33CE43D31}" srcOrd="1" destOrd="0" presId="urn:microsoft.com/office/officeart/2009/3/layout/HorizontalOrganizationChart"/>
    <dgm:cxn modelId="{4DBEED0E-46BC-4129-A9AA-205F65A59411}" type="presOf" srcId="{C3D6E372-B488-4A12-BD75-79D0ACC4BF76}" destId="{9817E97F-4048-4DED-BC2E-C1F188DF3DE1}" srcOrd="1" destOrd="0" presId="urn:microsoft.com/office/officeart/2009/3/layout/HorizontalOrganizationChart"/>
    <dgm:cxn modelId="{BA1003B1-A61E-4DD5-8EFF-EAB5FD1D879C}" type="presOf" srcId="{917306C8-F63A-4992-B58F-A8DFB2EA78C6}" destId="{60AD4B89-8A10-4FB1-AD7D-6BAF4B1D26E4}" srcOrd="1" destOrd="0" presId="urn:microsoft.com/office/officeart/2009/3/layout/HorizontalOrganizationChart"/>
    <dgm:cxn modelId="{DF15F86B-66ED-4585-A235-1F6DB3CD72F1}" type="presOf" srcId="{13EB3DEA-A5CB-4753-8B2F-6BDA731BEA64}" destId="{AF61F45C-E71D-4BA6-92C6-C94CF9213EFD}" srcOrd="0" destOrd="0" presId="urn:microsoft.com/office/officeart/2009/3/layout/HorizontalOrganizationChart"/>
    <dgm:cxn modelId="{64DBABA2-AAD4-4AAD-B1F1-4B9C85E6764F}" type="presOf" srcId="{E3B90155-3AA6-4B31-89EF-AE75019D4B0F}" destId="{69586284-E7B7-4908-BFB3-0F3A7DBDECEA}" srcOrd="0" destOrd="0" presId="urn:microsoft.com/office/officeart/2009/3/layout/HorizontalOrganizationChart"/>
    <dgm:cxn modelId="{174E4B38-C594-4753-979E-B6813CBE504A}" srcId="{BD27169B-71C0-4DCA-BECE-7FBE6B3B8FC6}" destId="{F971CB4B-C0AA-4A39-9471-CD39BC1B380E}" srcOrd="1" destOrd="0" parTransId="{EF18D628-3320-4AEA-8F00-00C80F53ED9A}" sibTransId="{9797FF10-5D03-46A0-9C1F-7CD9BD2A91F1}"/>
    <dgm:cxn modelId="{158725BB-B17F-47ED-A840-7341097AD70C}" type="presOf" srcId="{917306C8-F63A-4992-B58F-A8DFB2EA78C6}" destId="{7A72B9EE-8F10-4037-BBBF-8B9D51B8E638}" srcOrd="0" destOrd="0" presId="urn:microsoft.com/office/officeart/2009/3/layout/HorizontalOrganizationChart"/>
    <dgm:cxn modelId="{331A344C-5766-4FFE-8F11-0E8DA4AAAD7A}" srcId="{6395A4C0-73F6-4BD7-BE4E-BEC4D091933B}" destId="{E371DBA1-78A9-4900-A129-01C533D69376}" srcOrd="2" destOrd="0" parTransId="{823A898F-5D72-40D2-9E8E-F70551CEEB79}" sibTransId="{81728633-1C45-4B79-9A31-1B879FC45674}"/>
    <dgm:cxn modelId="{ACBF2630-054D-4342-B3C2-AF66974AA46D}" type="presOf" srcId="{E92B5012-793B-41FF-9177-31E5108A4CB1}" destId="{16AB921D-DFFC-4ED8-B5B5-7C251136D06B}" srcOrd="1" destOrd="0" presId="urn:microsoft.com/office/officeart/2009/3/layout/HorizontalOrganizationChart"/>
    <dgm:cxn modelId="{2EED46ED-33DC-4449-B477-156DEE4C5FC7}" type="presOf" srcId="{29E58C57-869B-41B2-A0F3-A051224B36B6}" destId="{5F2786DB-B5D3-49A8-9B0A-E4BA7BEB2AD6}" srcOrd="1" destOrd="0" presId="urn:microsoft.com/office/officeart/2009/3/layout/HorizontalOrganizationChart"/>
    <dgm:cxn modelId="{3762FC7B-7864-4BD0-8C21-B2DEEA8E48CB}" type="presOf" srcId="{E927E7C7-A5DB-4883-973A-BFF3D25722CB}" destId="{E917960D-6E3D-4542-BBDD-8D2D2536B414}" srcOrd="1" destOrd="0" presId="urn:microsoft.com/office/officeart/2009/3/layout/HorizontalOrganizationChart"/>
    <dgm:cxn modelId="{6EB0D963-D052-447A-8E4A-C7F042362A54}" srcId="{BD27169B-71C0-4DCA-BECE-7FBE6B3B8FC6}" destId="{E927E7C7-A5DB-4883-973A-BFF3D25722CB}" srcOrd="3" destOrd="0" parTransId="{12D6F46F-2BA0-4105-8D51-0E51BA1294C8}" sibTransId="{05ED8505-5AB4-49C5-9F58-2986D5D45399}"/>
    <dgm:cxn modelId="{FD9FA7ED-12BB-4AAB-AE7B-D5D1B43E8BBB}" type="presOf" srcId="{C16CC3A8-A457-4EC0-83D1-C06AB02F9610}" destId="{3C088A83-B185-4E7E-8333-91E187F3785C}" srcOrd="0" destOrd="0" presId="urn:microsoft.com/office/officeart/2009/3/layout/HorizontalOrganizationChart"/>
    <dgm:cxn modelId="{909747D9-2DD7-4669-A126-8B1B6A988C2E}" type="presOf" srcId="{BB51AE51-0B81-49FA-99DF-5EB7AE57A44C}" destId="{31455B73-3540-4A97-9584-D0B09FEBE639}" srcOrd="0" destOrd="0" presId="urn:microsoft.com/office/officeart/2009/3/layout/HorizontalOrganizationChart"/>
    <dgm:cxn modelId="{927EA08A-0405-4048-BE33-F28238E01227}" type="presOf" srcId="{128EE297-51DE-49DA-9CCE-F633CF54663B}" destId="{BBBDFAF9-1833-4F20-9E9B-FE2DB4D45386}" srcOrd="1" destOrd="0" presId="urn:microsoft.com/office/officeart/2009/3/layout/HorizontalOrganizationChart"/>
    <dgm:cxn modelId="{8D4A2F0D-86A7-4BC4-8C09-BA16B70B5B79}" srcId="{128EE297-51DE-49DA-9CCE-F633CF54663B}" destId="{29E58C57-869B-41B2-A0F3-A051224B36B6}" srcOrd="0" destOrd="0" parTransId="{3959748E-29B4-4543-BC49-B5BD70D614A6}" sibTransId="{B868A0D4-5EB2-4E4E-8A72-28E535941922}"/>
    <dgm:cxn modelId="{276E3B08-EAA4-40B4-948C-4A108FFCA293}" srcId="{BD27169B-71C0-4DCA-BECE-7FBE6B3B8FC6}" destId="{C3D6E372-B488-4A12-BD75-79D0ACC4BF76}" srcOrd="2" destOrd="0" parTransId="{8ED99B90-16B2-431E-B7C6-F10795D12C4C}" sibTransId="{0065D361-BA07-4BA9-9BFC-4AF9AF2DF6BA}"/>
    <dgm:cxn modelId="{E075B20A-443F-4F34-BE9A-77244A1A8DF8}" type="presOf" srcId="{2E6DD2CE-71B0-4EA4-8373-C35856B16037}" destId="{852C6526-3D5B-41D2-828D-FDB96F96988A}" srcOrd="0" destOrd="0" presId="urn:microsoft.com/office/officeart/2009/3/layout/HorizontalOrganizationChart"/>
    <dgm:cxn modelId="{CBF1DE33-88A9-4BCD-94AB-CC9E71B9B9A6}" type="presOf" srcId="{97EBDA44-0D18-4B1F-9651-E3568C4961C5}" destId="{0841ABC2-3D68-4461-B2BF-EE38FE534338}" srcOrd="0" destOrd="0" presId="urn:microsoft.com/office/officeart/2009/3/layout/HorizontalOrganizationChart"/>
    <dgm:cxn modelId="{7E6F41EB-2D01-41CE-96B7-7D7E8D456079}" type="presOf" srcId="{D5FDE7F4-C6D5-497D-8070-DAB44A32D339}" destId="{2CABAD57-4AF8-49FA-9071-DC31B8BBAF65}" srcOrd="0" destOrd="0" presId="urn:microsoft.com/office/officeart/2009/3/layout/HorizontalOrganizationChart"/>
    <dgm:cxn modelId="{47B027C4-53F8-413F-8C4B-044E108199C6}" type="presOf" srcId="{EF18D628-3320-4AEA-8F00-00C80F53ED9A}" destId="{9931D67A-F266-4424-9278-8ABD6043F3E1}" srcOrd="0" destOrd="0" presId="urn:microsoft.com/office/officeart/2009/3/layout/HorizontalOrganizationChart"/>
    <dgm:cxn modelId="{25F80AA7-9191-4889-B05F-900A14C9C426}" type="presOf" srcId="{EABE8C81-9006-4AC7-AE8C-2AA6D0A6B35D}" destId="{02739E05-A649-4BBF-A9DC-624049103D22}" srcOrd="0" destOrd="0" presId="urn:microsoft.com/office/officeart/2009/3/layout/HorizontalOrganizationChart"/>
    <dgm:cxn modelId="{4A53F0BD-FF64-4959-9888-02C9A75C641C}" type="presOf" srcId="{3A69D722-C24A-47F7-8053-8A009A2787EB}" destId="{6AD48EB8-FC2C-4ED8-A07A-B7F8DC661500}" srcOrd="0" destOrd="0" presId="urn:microsoft.com/office/officeart/2009/3/layout/HorizontalOrganizationChart"/>
    <dgm:cxn modelId="{56E5E677-8AD2-4843-986B-116BBA643F88}" type="presOf" srcId="{E927E7C7-A5DB-4883-973A-BFF3D25722CB}" destId="{15FC2822-320C-4B5B-88B3-4F0E26DBE857}" srcOrd="0" destOrd="0" presId="urn:microsoft.com/office/officeart/2009/3/layout/HorizontalOrganizationChart"/>
    <dgm:cxn modelId="{46CB5A95-86E1-4EF5-917F-2E7765A37190}" type="presOf" srcId="{D9D65F40-4CE0-4DF6-BDED-9A1741AC1A1F}" destId="{FBB81DBD-96CD-4BB6-859D-CA9CDD844F88}" srcOrd="0" destOrd="0" presId="urn:microsoft.com/office/officeart/2009/3/layout/HorizontalOrganizationChart"/>
    <dgm:cxn modelId="{42F4D93C-6367-4973-A453-760E8A125320}" srcId="{E371DBA1-78A9-4900-A129-01C533D69376}" destId="{128EE297-51DE-49DA-9CCE-F633CF54663B}" srcOrd="0" destOrd="0" parTransId="{F65E8ABE-4DE0-4C6B-AEA4-1874B296E50F}" sibTransId="{F708858F-E435-4AA4-B02D-A1B826C13AE6}"/>
    <dgm:cxn modelId="{A488D1CD-ED7F-4B24-8814-DCAECD62A8ED}" type="presOf" srcId="{E371DBA1-78A9-4900-A129-01C533D69376}" destId="{60B3D2BB-41E8-407B-895D-1FCEAD3D386C}" srcOrd="1" destOrd="0" presId="urn:microsoft.com/office/officeart/2009/3/layout/HorizontalOrganizationChart"/>
    <dgm:cxn modelId="{9EE9CD0C-63F2-4398-9B94-8F2FE41041F1}" type="presParOf" srcId="{31455B73-3540-4A97-9584-D0B09FEBE639}" destId="{BE663EC5-2C97-45AA-BF46-A0CDF896F71B}" srcOrd="0" destOrd="0" presId="urn:microsoft.com/office/officeart/2009/3/layout/HorizontalOrganizationChart"/>
    <dgm:cxn modelId="{6E2B3767-6626-4666-B6B8-1110B665D6EA}" type="presParOf" srcId="{BE663EC5-2C97-45AA-BF46-A0CDF896F71B}" destId="{24CEC310-154B-4E75-AA3D-3E5D6E5A3348}" srcOrd="0" destOrd="0" presId="urn:microsoft.com/office/officeart/2009/3/layout/HorizontalOrganizationChart"/>
    <dgm:cxn modelId="{14487BED-9C44-4188-8D1A-C15B0266669A}" type="presParOf" srcId="{24CEC310-154B-4E75-AA3D-3E5D6E5A3348}" destId="{3B461DA5-C5AD-473B-BE1D-C48025597C37}" srcOrd="0" destOrd="0" presId="urn:microsoft.com/office/officeart/2009/3/layout/HorizontalOrganizationChart"/>
    <dgm:cxn modelId="{917E9C17-2C3B-4798-B831-D476DACA3673}" type="presParOf" srcId="{24CEC310-154B-4E75-AA3D-3E5D6E5A3348}" destId="{5C71EA66-D47B-4263-8A24-67B6A9469AD0}" srcOrd="1" destOrd="0" presId="urn:microsoft.com/office/officeart/2009/3/layout/HorizontalOrganizationChart"/>
    <dgm:cxn modelId="{2E5BCB31-9832-41A2-8565-7233C4602204}" type="presParOf" srcId="{BE663EC5-2C97-45AA-BF46-A0CDF896F71B}" destId="{AD79B44E-D904-4A9E-975E-EAB9D5AB9795}" srcOrd="1" destOrd="0" presId="urn:microsoft.com/office/officeart/2009/3/layout/HorizontalOrganizationChart"/>
    <dgm:cxn modelId="{8107F8E9-4A65-4F9C-8EA9-4DA54F2B6C32}" type="presParOf" srcId="{AD79B44E-D904-4A9E-975E-EAB9D5AB9795}" destId="{6551F951-A117-4B4D-A0A3-EA96FE6F0532}" srcOrd="0" destOrd="0" presId="urn:microsoft.com/office/officeart/2009/3/layout/HorizontalOrganizationChart"/>
    <dgm:cxn modelId="{8DBFFE33-1EFB-411A-AA41-E5F95D42E707}" type="presParOf" srcId="{AD79B44E-D904-4A9E-975E-EAB9D5AB9795}" destId="{AE45D059-F894-4550-8BAB-6B0E25A80AE7}" srcOrd="1" destOrd="0" presId="urn:microsoft.com/office/officeart/2009/3/layout/HorizontalOrganizationChart"/>
    <dgm:cxn modelId="{668E2C7B-8054-4543-85BF-8EBA1B6D4F62}" type="presParOf" srcId="{AE45D059-F894-4550-8BAB-6B0E25A80AE7}" destId="{261384FC-2C3C-4696-BEEC-C983B4669977}" srcOrd="0" destOrd="0" presId="urn:microsoft.com/office/officeart/2009/3/layout/HorizontalOrganizationChart"/>
    <dgm:cxn modelId="{62347442-0DA1-4A07-A621-45C3D003239F}" type="presParOf" srcId="{261384FC-2C3C-4696-BEEC-C983B4669977}" destId="{852C6526-3D5B-41D2-828D-FDB96F96988A}" srcOrd="0" destOrd="0" presId="urn:microsoft.com/office/officeart/2009/3/layout/HorizontalOrganizationChart"/>
    <dgm:cxn modelId="{BC434987-1F71-4D9B-A141-57EAC91580EC}" type="presParOf" srcId="{261384FC-2C3C-4696-BEEC-C983B4669977}" destId="{18F022E8-9E6C-4F86-AE86-5A9484E40EE3}" srcOrd="1" destOrd="0" presId="urn:microsoft.com/office/officeart/2009/3/layout/HorizontalOrganizationChart"/>
    <dgm:cxn modelId="{18558758-1C96-4C8D-A00F-524D039D5C36}" type="presParOf" srcId="{AE45D059-F894-4550-8BAB-6B0E25A80AE7}" destId="{4BD47411-059F-4819-9D66-30C6B62708BA}" srcOrd="1" destOrd="0" presId="urn:microsoft.com/office/officeart/2009/3/layout/HorizontalOrganizationChart"/>
    <dgm:cxn modelId="{6C2EEC25-7F65-4166-99D7-2B617695D1A8}" type="presParOf" srcId="{4BD47411-059F-4819-9D66-30C6B62708BA}" destId="{962405D3-91DD-4F3E-A8A3-F68A16512255}" srcOrd="0" destOrd="0" presId="urn:microsoft.com/office/officeart/2009/3/layout/HorizontalOrganizationChart"/>
    <dgm:cxn modelId="{D58C9597-4502-450C-A81E-9198AB1CE4DD}" type="presParOf" srcId="{4BD47411-059F-4819-9D66-30C6B62708BA}" destId="{D13D967D-CBB6-4EB7-A7D1-D576C85E0860}" srcOrd="1" destOrd="0" presId="urn:microsoft.com/office/officeart/2009/3/layout/HorizontalOrganizationChart"/>
    <dgm:cxn modelId="{A57F2EED-8863-4B7B-B3FF-0924B4092D38}" type="presParOf" srcId="{D13D967D-CBB6-4EB7-A7D1-D576C85E0860}" destId="{0929A769-991B-4B97-AB63-71DAE0171507}" srcOrd="0" destOrd="0" presId="urn:microsoft.com/office/officeart/2009/3/layout/HorizontalOrganizationChart"/>
    <dgm:cxn modelId="{750DD049-CF4E-4D2C-91B9-1BE21C7A3AC0}" type="presParOf" srcId="{0929A769-991B-4B97-AB63-71DAE0171507}" destId="{CA5CC0E7-9CC1-44DA-BE0A-F74F96CE0F73}" srcOrd="0" destOrd="0" presId="urn:microsoft.com/office/officeart/2009/3/layout/HorizontalOrganizationChart"/>
    <dgm:cxn modelId="{03F20ECB-571D-43C1-82F1-DA90F2A27EA9}" type="presParOf" srcId="{0929A769-991B-4B97-AB63-71DAE0171507}" destId="{9BE5CC48-57E2-424C-96DE-9BB33CE43D31}" srcOrd="1" destOrd="0" presId="urn:microsoft.com/office/officeart/2009/3/layout/HorizontalOrganizationChart"/>
    <dgm:cxn modelId="{01299C27-0369-4699-81DD-6789DC6CDBB7}" type="presParOf" srcId="{D13D967D-CBB6-4EB7-A7D1-D576C85E0860}" destId="{2C273F89-F66D-404E-A8F9-558A04FEFE29}" srcOrd="1" destOrd="0" presId="urn:microsoft.com/office/officeart/2009/3/layout/HorizontalOrganizationChart"/>
    <dgm:cxn modelId="{3A6D8D1A-CAF4-4929-B6D0-7DE91A7C5025}" type="presParOf" srcId="{D13D967D-CBB6-4EB7-A7D1-D576C85E0860}" destId="{2F120DA1-3A47-460E-AD32-8CAED2B24DC7}" srcOrd="2" destOrd="0" presId="urn:microsoft.com/office/officeart/2009/3/layout/HorizontalOrganizationChart"/>
    <dgm:cxn modelId="{329D1AF3-7B54-4EB6-9460-C8F21C4E36A3}" type="presParOf" srcId="{AE45D059-F894-4550-8BAB-6B0E25A80AE7}" destId="{D13FE368-6043-4834-B8AB-2E6C36D8BB57}" srcOrd="2" destOrd="0" presId="urn:microsoft.com/office/officeart/2009/3/layout/HorizontalOrganizationChart"/>
    <dgm:cxn modelId="{EEF8CEB8-7E4B-4931-9B76-B18C6A74A3F7}" type="presParOf" srcId="{AD79B44E-D904-4A9E-975E-EAB9D5AB9795}" destId="{69586284-E7B7-4908-BFB3-0F3A7DBDECEA}" srcOrd="2" destOrd="0" presId="urn:microsoft.com/office/officeart/2009/3/layout/HorizontalOrganizationChart"/>
    <dgm:cxn modelId="{C337CEAD-D183-41D5-AE8C-A45156253753}" type="presParOf" srcId="{AD79B44E-D904-4A9E-975E-EAB9D5AB9795}" destId="{30A4344A-8FC8-4033-8B45-4B03ED9B27F9}" srcOrd="3" destOrd="0" presId="urn:microsoft.com/office/officeart/2009/3/layout/HorizontalOrganizationChart"/>
    <dgm:cxn modelId="{725B46E1-A1DC-48BC-B1C3-D81ACF68773B}" type="presParOf" srcId="{30A4344A-8FC8-4033-8B45-4B03ED9B27F9}" destId="{62C4FA80-AB05-41D8-A539-1EF8D6A19A6E}" srcOrd="0" destOrd="0" presId="urn:microsoft.com/office/officeart/2009/3/layout/HorizontalOrganizationChart"/>
    <dgm:cxn modelId="{1806829A-A47D-40BB-907D-D6DF193CCB2A}" type="presParOf" srcId="{62C4FA80-AB05-41D8-A539-1EF8D6A19A6E}" destId="{A46E5B82-A013-44DA-BB55-A63520DEE7B7}" srcOrd="0" destOrd="0" presId="urn:microsoft.com/office/officeart/2009/3/layout/HorizontalOrganizationChart"/>
    <dgm:cxn modelId="{31F6A8D9-F31A-4AAF-B4CD-AA46C55AE44E}" type="presParOf" srcId="{62C4FA80-AB05-41D8-A539-1EF8D6A19A6E}" destId="{0A4CE195-44EA-4AC1-9C82-0D06CB404D5A}" srcOrd="1" destOrd="0" presId="urn:microsoft.com/office/officeart/2009/3/layout/HorizontalOrganizationChart"/>
    <dgm:cxn modelId="{22C42013-3919-439B-8730-FC8D966E5BAA}" type="presParOf" srcId="{30A4344A-8FC8-4033-8B45-4B03ED9B27F9}" destId="{2D1FD81F-CECA-4C62-B6DD-79F7E54CCC2C}" srcOrd="1" destOrd="0" presId="urn:microsoft.com/office/officeart/2009/3/layout/HorizontalOrganizationChart"/>
    <dgm:cxn modelId="{480F8E00-D420-4E4D-A45C-9B75A820373E}" type="presParOf" srcId="{2D1FD81F-CECA-4C62-B6DD-79F7E54CCC2C}" destId="{FBB81DBD-96CD-4BB6-859D-CA9CDD844F88}" srcOrd="0" destOrd="0" presId="urn:microsoft.com/office/officeart/2009/3/layout/HorizontalOrganizationChart"/>
    <dgm:cxn modelId="{44D63FF7-505D-4535-9449-B7A8EF8B5297}" type="presParOf" srcId="{2D1FD81F-CECA-4C62-B6DD-79F7E54CCC2C}" destId="{8ABE2227-609D-40D8-9404-A73DBFDF3868}" srcOrd="1" destOrd="0" presId="urn:microsoft.com/office/officeart/2009/3/layout/HorizontalOrganizationChart"/>
    <dgm:cxn modelId="{1A835930-2A8B-4CEB-B609-4F9BB0ACDDAC}" type="presParOf" srcId="{8ABE2227-609D-40D8-9404-A73DBFDF3868}" destId="{D63A23E0-53B1-4D0A-BDDE-77F9E1B719A7}" srcOrd="0" destOrd="0" presId="urn:microsoft.com/office/officeart/2009/3/layout/HorizontalOrganizationChart"/>
    <dgm:cxn modelId="{4576C3CA-BC4B-4FC2-9644-57EBC63424F7}" type="presParOf" srcId="{D63A23E0-53B1-4D0A-BDDE-77F9E1B719A7}" destId="{7A72B9EE-8F10-4037-BBBF-8B9D51B8E638}" srcOrd="0" destOrd="0" presId="urn:microsoft.com/office/officeart/2009/3/layout/HorizontalOrganizationChart"/>
    <dgm:cxn modelId="{3459FDD7-8BFF-4B13-A9A8-BBA22867ABE6}" type="presParOf" srcId="{D63A23E0-53B1-4D0A-BDDE-77F9E1B719A7}" destId="{60AD4B89-8A10-4FB1-AD7D-6BAF4B1D26E4}" srcOrd="1" destOrd="0" presId="urn:microsoft.com/office/officeart/2009/3/layout/HorizontalOrganizationChart"/>
    <dgm:cxn modelId="{625C8DB0-6EFA-4327-B1A9-DBFCFB9ACA84}" type="presParOf" srcId="{8ABE2227-609D-40D8-9404-A73DBFDF3868}" destId="{D7D4550C-11BB-46BD-970C-3477D4B9661C}" srcOrd="1" destOrd="0" presId="urn:microsoft.com/office/officeart/2009/3/layout/HorizontalOrganizationChart"/>
    <dgm:cxn modelId="{A5707897-FE19-4495-B37D-45FF6B438D66}" type="presParOf" srcId="{8ABE2227-609D-40D8-9404-A73DBFDF3868}" destId="{C968A8B7-0F9D-4B32-9F5E-B4FC98A3F44A}" srcOrd="2" destOrd="0" presId="urn:microsoft.com/office/officeart/2009/3/layout/HorizontalOrganizationChart"/>
    <dgm:cxn modelId="{3DDDB22F-F022-48A0-8AC0-E6D9A003DC94}" type="presParOf" srcId="{2D1FD81F-CECA-4C62-B6DD-79F7E54CCC2C}" destId="{9931D67A-F266-4424-9278-8ABD6043F3E1}" srcOrd="2" destOrd="0" presId="urn:microsoft.com/office/officeart/2009/3/layout/HorizontalOrganizationChart"/>
    <dgm:cxn modelId="{52B845E1-EFB8-42AC-9C5B-B0BEA254C5CB}" type="presParOf" srcId="{2D1FD81F-CECA-4C62-B6DD-79F7E54CCC2C}" destId="{6638DC49-5BD5-4DB1-BBAA-6B1DC0205F89}" srcOrd="3" destOrd="0" presId="urn:microsoft.com/office/officeart/2009/3/layout/HorizontalOrganizationChart"/>
    <dgm:cxn modelId="{5B8D85F4-5D08-4ADB-BBF1-AEF7F88C6511}" type="presParOf" srcId="{6638DC49-5BD5-4DB1-BBAA-6B1DC0205F89}" destId="{736BED45-2311-4A9F-8B19-5A490C04D01A}" srcOrd="0" destOrd="0" presId="urn:microsoft.com/office/officeart/2009/3/layout/HorizontalOrganizationChart"/>
    <dgm:cxn modelId="{F9C5F7D9-ED11-4950-8AF1-2B15DC5DEFBA}" type="presParOf" srcId="{736BED45-2311-4A9F-8B19-5A490C04D01A}" destId="{620180D3-E206-4BC3-9100-5E2EEF0FF4E4}" srcOrd="0" destOrd="0" presId="urn:microsoft.com/office/officeart/2009/3/layout/HorizontalOrganizationChart"/>
    <dgm:cxn modelId="{61BB3249-F9C8-4E62-BA4D-AC0E601AC13A}" type="presParOf" srcId="{736BED45-2311-4A9F-8B19-5A490C04D01A}" destId="{189A948D-6FF2-4C9F-A342-EAE8FEDA7941}" srcOrd="1" destOrd="0" presId="urn:microsoft.com/office/officeart/2009/3/layout/HorizontalOrganizationChart"/>
    <dgm:cxn modelId="{17F03A4D-B514-4E76-9694-F7B989FBD935}" type="presParOf" srcId="{6638DC49-5BD5-4DB1-BBAA-6B1DC0205F89}" destId="{90970C51-E250-4664-B566-658F84A9AD0E}" srcOrd="1" destOrd="0" presId="urn:microsoft.com/office/officeart/2009/3/layout/HorizontalOrganizationChart"/>
    <dgm:cxn modelId="{7AEA19DA-C224-4792-9979-9C8C4812AEFC}" type="presParOf" srcId="{6638DC49-5BD5-4DB1-BBAA-6B1DC0205F89}" destId="{8EDAAB2A-25FA-44F0-A36F-CA3E23D0A9AF}" srcOrd="2" destOrd="0" presId="urn:microsoft.com/office/officeart/2009/3/layout/HorizontalOrganizationChart"/>
    <dgm:cxn modelId="{AB104289-FC9D-4CEA-9C88-B528C8420456}" type="presParOf" srcId="{2D1FD81F-CECA-4C62-B6DD-79F7E54CCC2C}" destId="{3BBF0E34-E718-48F8-A385-4E2DDC0E4DAC}" srcOrd="4" destOrd="0" presId="urn:microsoft.com/office/officeart/2009/3/layout/HorizontalOrganizationChart"/>
    <dgm:cxn modelId="{274519F4-1103-4877-A3B1-29DE28CE083B}" type="presParOf" srcId="{2D1FD81F-CECA-4C62-B6DD-79F7E54CCC2C}" destId="{5F5352C9-0613-482E-9FC9-BCE7E8BD10C8}" srcOrd="5" destOrd="0" presId="urn:microsoft.com/office/officeart/2009/3/layout/HorizontalOrganizationChart"/>
    <dgm:cxn modelId="{C3758819-EB3B-4A9F-BB32-CD25086EC541}" type="presParOf" srcId="{5F5352C9-0613-482E-9FC9-BCE7E8BD10C8}" destId="{BE67AF75-6D43-4A2E-827A-051E7CC6E1F9}" srcOrd="0" destOrd="0" presId="urn:microsoft.com/office/officeart/2009/3/layout/HorizontalOrganizationChart"/>
    <dgm:cxn modelId="{8E1F3E81-49E7-4F12-B6EC-EFC53CD12512}" type="presParOf" srcId="{BE67AF75-6D43-4A2E-827A-051E7CC6E1F9}" destId="{F04A097E-A19C-4CAC-B0CF-742C6A89A992}" srcOrd="0" destOrd="0" presId="urn:microsoft.com/office/officeart/2009/3/layout/HorizontalOrganizationChart"/>
    <dgm:cxn modelId="{8C98D8E2-4B97-4D5F-B8C6-9387BEE7FD33}" type="presParOf" srcId="{BE67AF75-6D43-4A2E-827A-051E7CC6E1F9}" destId="{9817E97F-4048-4DED-BC2E-C1F188DF3DE1}" srcOrd="1" destOrd="0" presId="urn:microsoft.com/office/officeart/2009/3/layout/HorizontalOrganizationChart"/>
    <dgm:cxn modelId="{5D33F57B-2EE2-4094-A7BA-DDA790F89DDA}" type="presParOf" srcId="{5F5352C9-0613-482E-9FC9-BCE7E8BD10C8}" destId="{2317A773-4E68-473E-A028-0AF0D62B1A4F}" srcOrd="1" destOrd="0" presId="urn:microsoft.com/office/officeart/2009/3/layout/HorizontalOrganizationChart"/>
    <dgm:cxn modelId="{F20FC8AE-290A-4296-8C05-024895B58AE0}" type="presParOf" srcId="{5F5352C9-0613-482E-9FC9-BCE7E8BD10C8}" destId="{0DC240F8-37E4-4A12-B726-9BEE0A083A26}" srcOrd="2" destOrd="0" presId="urn:microsoft.com/office/officeart/2009/3/layout/HorizontalOrganizationChart"/>
    <dgm:cxn modelId="{02135BE5-A3BC-4D9F-BA5B-59BB039309EA}" type="presParOf" srcId="{2D1FD81F-CECA-4C62-B6DD-79F7E54CCC2C}" destId="{21C5FB15-BC0A-4E3F-8F7E-B86BE18D0683}" srcOrd="6" destOrd="0" presId="urn:microsoft.com/office/officeart/2009/3/layout/HorizontalOrganizationChart"/>
    <dgm:cxn modelId="{AA372516-42BE-41F8-B74A-AE5ED0E3EC5A}" type="presParOf" srcId="{2D1FD81F-CECA-4C62-B6DD-79F7E54CCC2C}" destId="{C8352938-57F4-4794-B75A-BEC1EE94EDFF}" srcOrd="7" destOrd="0" presId="urn:microsoft.com/office/officeart/2009/3/layout/HorizontalOrganizationChart"/>
    <dgm:cxn modelId="{35B00C31-8F89-4277-A550-9AD8751D39BF}" type="presParOf" srcId="{C8352938-57F4-4794-B75A-BEC1EE94EDFF}" destId="{964BD3F6-1B31-4D9E-A979-14D38B4D7D47}" srcOrd="0" destOrd="0" presId="urn:microsoft.com/office/officeart/2009/3/layout/HorizontalOrganizationChart"/>
    <dgm:cxn modelId="{DABF413B-28F1-4A41-82C6-08A6F644290E}" type="presParOf" srcId="{964BD3F6-1B31-4D9E-A979-14D38B4D7D47}" destId="{15FC2822-320C-4B5B-88B3-4F0E26DBE857}" srcOrd="0" destOrd="0" presId="urn:microsoft.com/office/officeart/2009/3/layout/HorizontalOrganizationChart"/>
    <dgm:cxn modelId="{D07A503D-45BF-49F3-9EEE-056331C0C5B3}" type="presParOf" srcId="{964BD3F6-1B31-4D9E-A979-14D38B4D7D47}" destId="{E917960D-6E3D-4542-BBDD-8D2D2536B414}" srcOrd="1" destOrd="0" presId="urn:microsoft.com/office/officeart/2009/3/layout/HorizontalOrganizationChart"/>
    <dgm:cxn modelId="{793FDC29-056C-4616-9C84-896E9B6E1787}" type="presParOf" srcId="{C8352938-57F4-4794-B75A-BEC1EE94EDFF}" destId="{FFFE6AAC-566A-49E0-B0E2-172567472EFF}" srcOrd="1" destOrd="0" presId="urn:microsoft.com/office/officeart/2009/3/layout/HorizontalOrganizationChart"/>
    <dgm:cxn modelId="{E9E06319-2EED-4378-B19F-6647F8A01F10}" type="presParOf" srcId="{C8352938-57F4-4794-B75A-BEC1EE94EDFF}" destId="{BAB9AB0C-F7FD-4D1F-864E-EDB27A61E3D0}" srcOrd="2" destOrd="0" presId="urn:microsoft.com/office/officeart/2009/3/layout/HorizontalOrganizationChart"/>
    <dgm:cxn modelId="{75F719E6-2698-4A5B-AE78-266975A15700}" type="presParOf" srcId="{2D1FD81F-CECA-4C62-B6DD-79F7E54CCC2C}" destId="{3C088A83-B185-4E7E-8333-91E187F3785C}" srcOrd="8" destOrd="0" presId="urn:microsoft.com/office/officeart/2009/3/layout/HorizontalOrganizationChart"/>
    <dgm:cxn modelId="{3EBCC5C8-8D72-44E4-AB8C-B1360BF04864}" type="presParOf" srcId="{2D1FD81F-CECA-4C62-B6DD-79F7E54CCC2C}" destId="{07DD5B26-49EC-4150-86E1-2D1847BD18FE}" srcOrd="9" destOrd="0" presId="urn:microsoft.com/office/officeart/2009/3/layout/HorizontalOrganizationChart"/>
    <dgm:cxn modelId="{3F372DB1-DBA0-44D2-942A-4AE42BF9EA1A}" type="presParOf" srcId="{07DD5B26-49EC-4150-86E1-2D1847BD18FE}" destId="{6DE5AD5A-8C53-4689-BCDA-25EE95C508CD}" srcOrd="0" destOrd="0" presId="urn:microsoft.com/office/officeart/2009/3/layout/HorizontalOrganizationChart"/>
    <dgm:cxn modelId="{83E24564-1A58-4BBD-A036-643B758A6151}" type="presParOf" srcId="{6DE5AD5A-8C53-4689-BCDA-25EE95C508CD}" destId="{02739E05-A649-4BBF-A9DC-624049103D22}" srcOrd="0" destOrd="0" presId="urn:microsoft.com/office/officeart/2009/3/layout/HorizontalOrganizationChart"/>
    <dgm:cxn modelId="{1A2984B6-E53C-4F49-BE76-6E37129F98A7}" type="presParOf" srcId="{6DE5AD5A-8C53-4689-BCDA-25EE95C508CD}" destId="{5DCDFA2A-1CAD-4FBD-8F44-D9214F1717E1}" srcOrd="1" destOrd="0" presId="urn:microsoft.com/office/officeart/2009/3/layout/HorizontalOrganizationChart"/>
    <dgm:cxn modelId="{85F09912-BBBA-4F34-8D32-81A07E7AA688}" type="presParOf" srcId="{07DD5B26-49EC-4150-86E1-2D1847BD18FE}" destId="{E4B655CC-EADE-43C0-A82B-C157986DF599}" srcOrd="1" destOrd="0" presId="urn:microsoft.com/office/officeart/2009/3/layout/HorizontalOrganizationChart"/>
    <dgm:cxn modelId="{55EEB28D-A336-4F44-A890-7C2BF8EEA9F6}" type="presParOf" srcId="{07DD5B26-49EC-4150-86E1-2D1847BD18FE}" destId="{46F55573-6A9C-43CD-BF30-B628AACCF2D4}" srcOrd="2" destOrd="0" presId="urn:microsoft.com/office/officeart/2009/3/layout/HorizontalOrganizationChart"/>
    <dgm:cxn modelId="{74E075F4-2909-4952-B280-A7460E447A88}" type="presParOf" srcId="{2D1FD81F-CECA-4C62-B6DD-79F7E54CCC2C}" destId="{1B0B2116-C3C6-4076-902C-4D21CCD72BED}" srcOrd="10" destOrd="0" presId="urn:microsoft.com/office/officeart/2009/3/layout/HorizontalOrganizationChart"/>
    <dgm:cxn modelId="{1A48F494-9556-4D52-AE39-B0F9AC470586}" type="presParOf" srcId="{2D1FD81F-CECA-4C62-B6DD-79F7E54CCC2C}" destId="{19DBFD58-6078-405A-94EC-FDF00E3EB685}" srcOrd="11" destOrd="0" presId="urn:microsoft.com/office/officeart/2009/3/layout/HorizontalOrganizationChart"/>
    <dgm:cxn modelId="{172F97FF-AFC1-441E-BE4F-5003317DEFCF}" type="presParOf" srcId="{19DBFD58-6078-405A-94EC-FDF00E3EB685}" destId="{5377E277-AE87-4E2B-AC57-1477B39BF942}" srcOrd="0" destOrd="0" presId="urn:microsoft.com/office/officeart/2009/3/layout/HorizontalOrganizationChart"/>
    <dgm:cxn modelId="{86DBAF11-98BF-45EF-A018-CC685A59BC7B}" type="presParOf" srcId="{5377E277-AE87-4E2B-AC57-1477B39BF942}" destId="{6AD48EB8-FC2C-4ED8-A07A-B7F8DC661500}" srcOrd="0" destOrd="0" presId="urn:microsoft.com/office/officeart/2009/3/layout/HorizontalOrganizationChart"/>
    <dgm:cxn modelId="{EB7FC948-8309-45FE-927D-9CEDCD98EB42}" type="presParOf" srcId="{5377E277-AE87-4E2B-AC57-1477B39BF942}" destId="{00005CC6-2846-492C-84EC-F0C899293D75}" srcOrd="1" destOrd="0" presId="urn:microsoft.com/office/officeart/2009/3/layout/HorizontalOrganizationChart"/>
    <dgm:cxn modelId="{28C3B6CC-D73F-49A4-BD44-CD3AAB11DA59}" type="presParOf" srcId="{19DBFD58-6078-405A-94EC-FDF00E3EB685}" destId="{4CC33B7C-92AE-4A75-9656-91C0E65725A0}" srcOrd="1" destOrd="0" presId="urn:microsoft.com/office/officeart/2009/3/layout/HorizontalOrganizationChart"/>
    <dgm:cxn modelId="{3D9C4BFD-111A-4440-B075-0882E049BEE7}" type="presParOf" srcId="{19DBFD58-6078-405A-94EC-FDF00E3EB685}" destId="{111B21EA-4399-429D-908D-EB6A98C2EB51}" srcOrd="2" destOrd="0" presId="urn:microsoft.com/office/officeart/2009/3/layout/HorizontalOrganizationChart"/>
    <dgm:cxn modelId="{FD4024D9-99DD-4091-89DE-3CB87573C7CC}" type="presParOf" srcId="{30A4344A-8FC8-4033-8B45-4B03ED9B27F9}" destId="{4041C507-5765-49A1-8FA6-114CB27D989F}" srcOrd="2" destOrd="0" presId="urn:microsoft.com/office/officeart/2009/3/layout/HorizontalOrganizationChart"/>
    <dgm:cxn modelId="{F4248853-31BD-4C33-A7A0-8CF0385530D4}" type="presParOf" srcId="{AD79B44E-D904-4A9E-975E-EAB9D5AB9795}" destId="{AE1CD310-189A-49FC-B440-1B7E546B1A06}" srcOrd="4" destOrd="0" presId="urn:microsoft.com/office/officeart/2009/3/layout/HorizontalOrganizationChart"/>
    <dgm:cxn modelId="{6E0EB8DC-F141-40C6-93A2-CBAFE1D463F9}" type="presParOf" srcId="{AD79B44E-D904-4A9E-975E-EAB9D5AB9795}" destId="{CB82C82D-8502-48F4-A25C-97679DFE8712}" srcOrd="5" destOrd="0" presId="urn:microsoft.com/office/officeart/2009/3/layout/HorizontalOrganizationChart"/>
    <dgm:cxn modelId="{F156C734-178A-47B6-BDD4-A95DAADE682D}" type="presParOf" srcId="{CB82C82D-8502-48F4-A25C-97679DFE8712}" destId="{543FE929-794A-486C-8F0E-3241E038D87D}" srcOrd="0" destOrd="0" presId="urn:microsoft.com/office/officeart/2009/3/layout/HorizontalOrganizationChart"/>
    <dgm:cxn modelId="{284417CE-70BA-4918-981A-31EC37068D72}" type="presParOf" srcId="{543FE929-794A-486C-8F0E-3241E038D87D}" destId="{FC268FD7-C258-4A5E-A27B-C74F9C2BC392}" srcOrd="0" destOrd="0" presId="urn:microsoft.com/office/officeart/2009/3/layout/HorizontalOrganizationChart"/>
    <dgm:cxn modelId="{51AB9B6B-CF22-4F22-A784-07F1E2AEB929}" type="presParOf" srcId="{543FE929-794A-486C-8F0E-3241E038D87D}" destId="{60B3D2BB-41E8-407B-895D-1FCEAD3D386C}" srcOrd="1" destOrd="0" presId="urn:microsoft.com/office/officeart/2009/3/layout/HorizontalOrganizationChart"/>
    <dgm:cxn modelId="{1BF57784-A88A-4610-8629-95AB9E003627}" type="presParOf" srcId="{CB82C82D-8502-48F4-A25C-97679DFE8712}" destId="{965573EA-1933-4C1A-8487-6DC9685266AD}" srcOrd="1" destOrd="0" presId="urn:microsoft.com/office/officeart/2009/3/layout/HorizontalOrganizationChart"/>
    <dgm:cxn modelId="{C61E5366-E676-458C-BE7F-324CFF1ACCC2}" type="presParOf" srcId="{965573EA-1933-4C1A-8487-6DC9685266AD}" destId="{0854A5FA-EBB3-430B-8C3F-FB2880EA2487}" srcOrd="0" destOrd="0" presId="urn:microsoft.com/office/officeart/2009/3/layout/HorizontalOrganizationChart"/>
    <dgm:cxn modelId="{8E58EFC6-7957-4442-9BB9-CEC529EE6200}" type="presParOf" srcId="{965573EA-1933-4C1A-8487-6DC9685266AD}" destId="{76EED8FC-3482-4E92-9A8B-96ECC381DF3E}" srcOrd="1" destOrd="0" presId="urn:microsoft.com/office/officeart/2009/3/layout/HorizontalOrganizationChart"/>
    <dgm:cxn modelId="{D50831E3-F861-4924-8B5A-3D14676C171D}" type="presParOf" srcId="{76EED8FC-3482-4E92-9A8B-96ECC381DF3E}" destId="{FFE1A669-C9B0-4FB1-A272-358612873C4E}" srcOrd="0" destOrd="0" presId="urn:microsoft.com/office/officeart/2009/3/layout/HorizontalOrganizationChart"/>
    <dgm:cxn modelId="{44575FB0-BFA6-4AF6-90B6-59FA2601D9CC}" type="presParOf" srcId="{FFE1A669-C9B0-4FB1-A272-358612873C4E}" destId="{5BC566A3-C640-4C6F-98AD-4B3D66A81DEF}" srcOrd="0" destOrd="0" presId="urn:microsoft.com/office/officeart/2009/3/layout/HorizontalOrganizationChart"/>
    <dgm:cxn modelId="{5EAB7F32-EAE4-4139-8F8F-5F9F3E81C738}" type="presParOf" srcId="{FFE1A669-C9B0-4FB1-A272-358612873C4E}" destId="{BBBDFAF9-1833-4F20-9E9B-FE2DB4D45386}" srcOrd="1" destOrd="0" presId="urn:microsoft.com/office/officeart/2009/3/layout/HorizontalOrganizationChart"/>
    <dgm:cxn modelId="{7E3EFC8A-69BA-41B6-9F33-55F8BE0F0116}" type="presParOf" srcId="{76EED8FC-3482-4E92-9A8B-96ECC381DF3E}" destId="{627827BF-13CE-40BF-B879-41C3EE35DE31}" srcOrd="1" destOrd="0" presId="urn:microsoft.com/office/officeart/2009/3/layout/HorizontalOrganizationChart"/>
    <dgm:cxn modelId="{064471D1-90CF-4731-8376-44251BBD41B5}" type="presParOf" srcId="{627827BF-13CE-40BF-B879-41C3EE35DE31}" destId="{53CBD914-8571-4489-BACC-01CFFD4DA077}" srcOrd="0" destOrd="0" presId="urn:microsoft.com/office/officeart/2009/3/layout/HorizontalOrganizationChart"/>
    <dgm:cxn modelId="{5802550D-2B0E-4708-83BD-06663AA99120}" type="presParOf" srcId="{627827BF-13CE-40BF-B879-41C3EE35DE31}" destId="{88C672CF-E7FE-4459-89EE-9A567C699788}" srcOrd="1" destOrd="0" presId="urn:microsoft.com/office/officeart/2009/3/layout/HorizontalOrganizationChart"/>
    <dgm:cxn modelId="{A069C80C-4DF1-4072-9E04-04E35590E5B8}" type="presParOf" srcId="{88C672CF-E7FE-4459-89EE-9A567C699788}" destId="{C7A3BE64-1893-4E6E-A276-6DCB8E3EAA82}" srcOrd="0" destOrd="0" presId="urn:microsoft.com/office/officeart/2009/3/layout/HorizontalOrganizationChart"/>
    <dgm:cxn modelId="{E085845C-343A-45C7-87F6-6531A0733505}" type="presParOf" srcId="{C7A3BE64-1893-4E6E-A276-6DCB8E3EAA82}" destId="{C26684C6-8B0A-4735-A32E-A5C151C38CA3}" srcOrd="0" destOrd="0" presId="urn:microsoft.com/office/officeart/2009/3/layout/HorizontalOrganizationChart"/>
    <dgm:cxn modelId="{F7C86FD0-CA57-4B4E-8A84-07A19B136A42}" type="presParOf" srcId="{C7A3BE64-1893-4E6E-A276-6DCB8E3EAA82}" destId="{5F2786DB-B5D3-49A8-9B0A-E4BA7BEB2AD6}" srcOrd="1" destOrd="0" presId="urn:microsoft.com/office/officeart/2009/3/layout/HorizontalOrganizationChart"/>
    <dgm:cxn modelId="{02B725AB-3521-4B4F-A181-2EBD52819F36}" type="presParOf" srcId="{88C672CF-E7FE-4459-89EE-9A567C699788}" destId="{17D164A1-43F8-4CF9-B8C6-7A71B1DC81A5}" srcOrd="1" destOrd="0" presId="urn:microsoft.com/office/officeart/2009/3/layout/HorizontalOrganizationChart"/>
    <dgm:cxn modelId="{EB87A094-C066-4A20-8FD7-B546E17230B5}" type="presParOf" srcId="{88C672CF-E7FE-4459-89EE-9A567C699788}" destId="{A30CAFFB-3CAA-4DB2-A469-A373A92E6A23}" srcOrd="2" destOrd="0" presId="urn:microsoft.com/office/officeart/2009/3/layout/HorizontalOrganizationChart"/>
    <dgm:cxn modelId="{42329C68-865B-4739-B40C-C75CD6A6FA33}" type="presParOf" srcId="{76EED8FC-3482-4E92-9A8B-96ECC381DF3E}" destId="{16D07A78-1AC3-4B3F-B83B-E4CC7CEADD0A}" srcOrd="2" destOrd="0" presId="urn:microsoft.com/office/officeart/2009/3/layout/HorizontalOrganizationChart"/>
    <dgm:cxn modelId="{DE13693A-2D59-4E3C-88C9-8F8517EA376B}" type="presParOf" srcId="{965573EA-1933-4C1A-8487-6DC9685266AD}" destId="{AF61F45C-E71D-4BA6-92C6-C94CF9213EFD}" srcOrd="2" destOrd="0" presId="urn:microsoft.com/office/officeart/2009/3/layout/HorizontalOrganizationChart"/>
    <dgm:cxn modelId="{F3E1E2C9-2BE9-47A2-B6A8-A99968C700E3}" type="presParOf" srcId="{965573EA-1933-4C1A-8487-6DC9685266AD}" destId="{05E29DB3-CF52-4508-A1F5-95692914E4C5}" srcOrd="3" destOrd="0" presId="urn:microsoft.com/office/officeart/2009/3/layout/HorizontalOrganizationChart"/>
    <dgm:cxn modelId="{1104EC67-B92E-423C-AAC9-1DC54D5475B4}" type="presParOf" srcId="{05E29DB3-CF52-4508-A1F5-95692914E4C5}" destId="{DA4957C9-D775-4FC3-A089-AB86D925F24B}" srcOrd="0" destOrd="0" presId="urn:microsoft.com/office/officeart/2009/3/layout/HorizontalOrganizationChart"/>
    <dgm:cxn modelId="{62C60D4D-4CE5-41A5-A9A8-517B1E4F040C}" type="presParOf" srcId="{DA4957C9-D775-4FC3-A089-AB86D925F24B}" destId="{783E6441-CE42-4A4F-8FB1-B18181E91F5A}" srcOrd="0" destOrd="0" presId="urn:microsoft.com/office/officeart/2009/3/layout/HorizontalOrganizationChart"/>
    <dgm:cxn modelId="{CDD745A1-1316-4D17-B222-C5607649C224}" type="presParOf" srcId="{DA4957C9-D775-4FC3-A089-AB86D925F24B}" destId="{16AB921D-DFFC-4ED8-B5B5-7C251136D06B}" srcOrd="1" destOrd="0" presId="urn:microsoft.com/office/officeart/2009/3/layout/HorizontalOrganizationChart"/>
    <dgm:cxn modelId="{48E67C76-B5F6-4499-892D-96D4AE468903}" type="presParOf" srcId="{05E29DB3-CF52-4508-A1F5-95692914E4C5}" destId="{90950D76-C48B-4A22-9F02-F54CEFBDE117}" srcOrd="1" destOrd="0" presId="urn:microsoft.com/office/officeart/2009/3/layout/HorizontalOrganizationChart"/>
    <dgm:cxn modelId="{59750557-0C00-4C91-ABA8-234FAAD02CC4}" type="presParOf" srcId="{90950D76-C48B-4A22-9F02-F54CEFBDE117}" destId="{C2E5585C-36FA-4071-A851-FB1060A5A967}" srcOrd="0" destOrd="0" presId="urn:microsoft.com/office/officeart/2009/3/layout/HorizontalOrganizationChart"/>
    <dgm:cxn modelId="{7EF08610-1FF0-4FCA-BE38-96449617B7FA}" type="presParOf" srcId="{90950D76-C48B-4A22-9F02-F54CEFBDE117}" destId="{079FC7C7-22B0-44DD-AD27-0B9E4C7C44F2}" srcOrd="1" destOrd="0" presId="urn:microsoft.com/office/officeart/2009/3/layout/HorizontalOrganizationChart"/>
    <dgm:cxn modelId="{7C6E1626-2158-455C-BA34-151CB4C77FB1}" type="presParOf" srcId="{079FC7C7-22B0-44DD-AD27-0B9E4C7C44F2}" destId="{C937789A-20EB-4CA6-ADF4-6FDD1773C94E}" srcOrd="0" destOrd="0" presId="urn:microsoft.com/office/officeart/2009/3/layout/HorizontalOrganizationChart"/>
    <dgm:cxn modelId="{6E0C76D8-B487-4C3D-B5FA-B230BEC0DDFE}" type="presParOf" srcId="{C937789A-20EB-4CA6-ADF4-6FDD1773C94E}" destId="{AE4C9F8A-AC4E-49BB-91FF-1A1529F25868}" srcOrd="0" destOrd="0" presId="urn:microsoft.com/office/officeart/2009/3/layout/HorizontalOrganizationChart"/>
    <dgm:cxn modelId="{E125841E-C457-41C4-8D88-8634D16C2A71}" type="presParOf" srcId="{C937789A-20EB-4CA6-ADF4-6FDD1773C94E}" destId="{A9DF4C57-F0DC-42E8-B38F-A4AB93D92F23}" srcOrd="1" destOrd="0" presId="urn:microsoft.com/office/officeart/2009/3/layout/HorizontalOrganizationChart"/>
    <dgm:cxn modelId="{4C98F188-C52C-468F-BF34-55FDC25948D4}" type="presParOf" srcId="{079FC7C7-22B0-44DD-AD27-0B9E4C7C44F2}" destId="{A9B855FC-1644-4E2B-B4D6-9DC244AD3023}" srcOrd="1" destOrd="0" presId="urn:microsoft.com/office/officeart/2009/3/layout/HorizontalOrganizationChart"/>
    <dgm:cxn modelId="{9220C8F2-EBD7-4109-B50B-EC381BF0CAEE}" type="presParOf" srcId="{079FC7C7-22B0-44DD-AD27-0B9E4C7C44F2}" destId="{D56D85CC-5F8E-45CA-AF0E-E3A6399AE224}" srcOrd="2" destOrd="0" presId="urn:microsoft.com/office/officeart/2009/3/layout/HorizontalOrganizationChart"/>
    <dgm:cxn modelId="{F6BD091D-1DE7-407E-ADAC-7418238442CD}" type="presParOf" srcId="{05E29DB3-CF52-4508-A1F5-95692914E4C5}" destId="{CB8AE70B-8B8F-44FB-8D05-154DC5F790F3}" srcOrd="2" destOrd="0" presId="urn:microsoft.com/office/officeart/2009/3/layout/HorizontalOrganizationChart"/>
    <dgm:cxn modelId="{B8EE1544-CB75-4467-882A-4380C4E5C2F6}" type="presParOf" srcId="{965573EA-1933-4C1A-8487-6DC9685266AD}" destId="{9F6EC084-7125-43C3-9F20-20FDA270D118}" srcOrd="4" destOrd="0" presId="urn:microsoft.com/office/officeart/2009/3/layout/HorizontalOrganizationChart"/>
    <dgm:cxn modelId="{9EF4E548-082E-4D3D-9109-7B85152670FE}" type="presParOf" srcId="{965573EA-1933-4C1A-8487-6DC9685266AD}" destId="{27BB68F2-E631-4E1D-8315-3D6600CE5F83}" srcOrd="5" destOrd="0" presId="urn:microsoft.com/office/officeart/2009/3/layout/HorizontalOrganizationChart"/>
    <dgm:cxn modelId="{0B03A1EE-DC7A-4526-808B-1D9D34CD88FA}" type="presParOf" srcId="{27BB68F2-E631-4E1D-8315-3D6600CE5F83}" destId="{E9DC7E76-7DDA-4ED0-A7CB-5F26D6CFC39E}" srcOrd="0" destOrd="0" presId="urn:microsoft.com/office/officeart/2009/3/layout/HorizontalOrganizationChart"/>
    <dgm:cxn modelId="{3DD7C2A1-FE04-4139-803A-41CA9CFC91D4}" type="presParOf" srcId="{E9DC7E76-7DDA-4ED0-A7CB-5F26D6CFC39E}" destId="{2CABAD57-4AF8-49FA-9071-DC31B8BBAF65}" srcOrd="0" destOrd="0" presId="urn:microsoft.com/office/officeart/2009/3/layout/HorizontalOrganizationChart"/>
    <dgm:cxn modelId="{BC47B493-6B27-41F9-87F8-D59FA76313F2}" type="presParOf" srcId="{E9DC7E76-7DDA-4ED0-A7CB-5F26D6CFC39E}" destId="{56C5FAE1-9BAC-41BC-9690-EF5702BFEA6A}" srcOrd="1" destOrd="0" presId="urn:microsoft.com/office/officeart/2009/3/layout/HorizontalOrganizationChart"/>
    <dgm:cxn modelId="{77F77E4D-0A03-4664-8E64-D8B6268D06B9}" type="presParOf" srcId="{27BB68F2-E631-4E1D-8315-3D6600CE5F83}" destId="{B6A3AA0F-EE12-47FD-921D-535B3BE24328}" srcOrd="1" destOrd="0" presId="urn:microsoft.com/office/officeart/2009/3/layout/HorizontalOrganizationChart"/>
    <dgm:cxn modelId="{9C085EB4-8829-449A-A8F3-937873E42329}" type="presParOf" srcId="{B6A3AA0F-EE12-47FD-921D-535B3BE24328}" destId="{0841ABC2-3D68-4461-B2BF-EE38FE534338}" srcOrd="0" destOrd="0" presId="urn:microsoft.com/office/officeart/2009/3/layout/HorizontalOrganizationChart"/>
    <dgm:cxn modelId="{BED1B35B-0DE5-4EF0-9959-8CD77B19DA6B}" type="presParOf" srcId="{B6A3AA0F-EE12-47FD-921D-535B3BE24328}" destId="{06CB5517-67BE-4929-8F45-D4BC183B9559}" srcOrd="1" destOrd="0" presId="urn:microsoft.com/office/officeart/2009/3/layout/HorizontalOrganizationChart"/>
    <dgm:cxn modelId="{4ABBB8E7-859D-4EE5-8AAA-D5E7E47841BB}" type="presParOf" srcId="{06CB5517-67BE-4929-8F45-D4BC183B9559}" destId="{6537DA6F-638D-44C6-877C-91A142F18790}" srcOrd="0" destOrd="0" presId="urn:microsoft.com/office/officeart/2009/3/layout/HorizontalOrganizationChart"/>
    <dgm:cxn modelId="{10A5A273-5558-42BB-A795-88341BD7B20A}" type="presParOf" srcId="{6537DA6F-638D-44C6-877C-91A142F18790}" destId="{AD384359-C432-4767-AE6C-9E84658252CE}" srcOrd="0" destOrd="0" presId="urn:microsoft.com/office/officeart/2009/3/layout/HorizontalOrganizationChart"/>
    <dgm:cxn modelId="{4C2176CC-9BC9-47ED-A4C8-0CACBCA60913}" type="presParOf" srcId="{6537DA6F-638D-44C6-877C-91A142F18790}" destId="{0FCD845D-92CF-4D63-AEE1-0475EF4C09F3}" srcOrd="1" destOrd="0" presId="urn:microsoft.com/office/officeart/2009/3/layout/HorizontalOrganizationChart"/>
    <dgm:cxn modelId="{268918D0-7ABC-4C30-89BA-5E72D0544911}" type="presParOf" srcId="{06CB5517-67BE-4929-8F45-D4BC183B9559}" destId="{92B9FDDB-38FE-4C7B-B583-39275A6F3F69}" srcOrd="1" destOrd="0" presId="urn:microsoft.com/office/officeart/2009/3/layout/HorizontalOrganizationChart"/>
    <dgm:cxn modelId="{79F74FEC-902B-4A3D-AB54-5365E4F438D3}" type="presParOf" srcId="{06CB5517-67BE-4929-8F45-D4BC183B9559}" destId="{9846D56C-A8F7-4C6E-88B7-F79C7C25EBB2}" srcOrd="2" destOrd="0" presId="urn:microsoft.com/office/officeart/2009/3/layout/HorizontalOrganizationChart"/>
    <dgm:cxn modelId="{3CDB6332-F5A0-442D-9C27-B609E65D02C3}" type="presParOf" srcId="{27BB68F2-E631-4E1D-8315-3D6600CE5F83}" destId="{156F45AE-BD8D-4384-BC67-739826E9FF85}" srcOrd="2" destOrd="0" presId="urn:microsoft.com/office/officeart/2009/3/layout/HorizontalOrganizationChart"/>
    <dgm:cxn modelId="{12C47EA2-4AB7-46C4-BB82-E25090903BBF}" type="presParOf" srcId="{CB82C82D-8502-48F4-A25C-97679DFE8712}" destId="{ECD5BCA6-F4A6-46A9-A03B-91ED5A26DE32}" srcOrd="2" destOrd="0" presId="urn:microsoft.com/office/officeart/2009/3/layout/HorizontalOrganizationChart"/>
    <dgm:cxn modelId="{3449D2C4-FBDB-4825-892F-985790CBB13D}"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第二节 激励手段</a:t>
          </a: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5BA8DE2F-CA14-4E78-87F3-8134FECC1EE0}">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solidFill>
                <a:srgbClr val="FF0000"/>
              </a:solidFill>
              <a:latin typeface="微软雅黑" panose="020B0503020204020204" pitchFamily="34" charset="-122"/>
              <a:ea typeface="微软雅黑" panose="020B0503020204020204" pitchFamily="34" charset="-122"/>
            </a:rPr>
            <a:t>奖惩</a:t>
          </a:r>
          <a:r>
            <a:rPr lang="zh-CN" altLang="en-US" sz="2000" b="1" dirty="0" smtClean="0">
              <a:latin typeface="微软雅黑" panose="020B0503020204020204" pitchFamily="34" charset="-122"/>
              <a:ea typeface="微软雅黑" panose="020B0503020204020204" pitchFamily="34" charset="-122"/>
            </a:rPr>
            <a:t>激励</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F0CAC1BB-0020-4F04-9468-0172C8D4CCEE}" type="parTrans" cxnId="{4A12345D-FC42-45F2-BE58-3F93635E1B41}">
      <dgm:prSet/>
      <dgm:spPr/>
      <dgm:t>
        <a:bodyPr/>
        <a:lstStyle/>
        <a:p>
          <a:endParaRPr lang="zh-CN" altLang="en-US"/>
        </a:p>
      </dgm:t>
    </dgm:pt>
    <dgm:pt modelId="{28E3E585-21BC-469F-8B26-28DF7CE6D0B2}" type="sibTrans" cxnId="{4A12345D-FC42-45F2-BE58-3F93635E1B41}">
      <dgm:prSet/>
      <dgm:spPr/>
      <dgm:t>
        <a:bodyPr/>
        <a:lstStyle/>
        <a:p>
          <a:endParaRPr lang="zh-CN" altLang="en-US"/>
        </a:p>
      </dgm:t>
    </dgm:pt>
    <dgm:pt modelId="{E371DBA1-78A9-4900-A129-01C533D69376}">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solidFill>
                <a:srgbClr val="FF0000"/>
              </a:solidFill>
              <a:latin typeface="微软雅黑" panose="020B0503020204020204" pitchFamily="34" charset="-122"/>
              <a:ea typeface="微软雅黑" panose="020B0503020204020204" pitchFamily="34" charset="-122"/>
            </a:rPr>
            <a:t>特殊</a:t>
          </a:r>
          <a:r>
            <a:rPr lang="zh-CN" altLang="en-US" sz="2000" b="1" dirty="0" smtClean="0">
              <a:latin typeface="微软雅黑" panose="020B0503020204020204" pitchFamily="34" charset="-122"/>
              <a:ea typeface="微软雅黑" panose="020B0503020204020204" pitchFamily="34" charset="-122"/>
            </a:rPr>
            <a:t>激励</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823A898F-5D72-40D2-9E8E-F70551CEEB79}" type="parTrans" cxnId="{331A344C-5766-4FFE-8F11-0E8DA4AAAD7A}">
      <dgm:prSet/>
      <dgm:spPr/>
      <dgm:t>
        <a:bodyPr/>
        <a:lstStyle/>
        <a:p>
          <a:endParaRPr lang="zh-CN" altLang="en-US"/>
        </a:p>
      </dgm:t>
    </dgm:pt>
    <dgm:pt modelId="{81728633-1C45-4B79-9A31-1B879FC45674}" type="sibTrans" cxnId="{331A344C-5766-4FFE-8F11-0E8DA4AAAD7A}">
      <dgm:prSet/>
      <dgm:spPr/>
      <dgm:t>
        <a:bodyPr/>
        <a:lstStyle/>
        <a:p>
          <a:endParaRPr lang="zh-CN" altLang="en-US"/>
        </a:p>
      </dgm:t>
    </dgm:pt>
    <dgm:pt modelId="{17DDFE76-41A7-4C8E-8E24-0D6B61340BD8}">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奖励技巧：</a:t>
          </a:r>
          <a:r>
            <a:rPr lang="zh-CN" altLang="en-US" sz="1800" b="1" dirty="0" smtClean="0">
              <a:solidFill>
                <a:srgbClr val="FF0000"/>
              </a:solidFill>
              <a:latin typeface="微软雅黑" panose="020B0503020204020204" pitchFamily="34" charset="-122"/>
              <a:ea typeface="微软雅黑" panose="020B0503020204020204" pitchFamily="34" charset="-122"/>
            </a:rPr>
            <a:t>该做的事不奖；</a:t>
          </a:r>
          <a:r>
            <a:rPr lang="zh-CN" altLang="en-US" sz="1800" b="1" dirty="0" smtClean="0">
              <a:latin typeface="微软雅黑" panose="020B0503020204020204" pitchFamily="34" charset="-122"/>
              <a:ea typeface="微软雅黑" panose="020B0503020204020204" pitchFamily="34" charset="-122"/>
            </a:rPr>
            <a:t>奖励要</a:t>
          </a:r>
          <a:r>
            <a:rPr lang="zh-CN" altLang="en-US" sz="1800" b="1" dirty="0" smtClean="0">
              <a:solidFill>
                <a:srgbClr val="FF0000"/>
              </a:solidFill>
              <a:latin typeface="微软雅黑" panose="020B0503020204020204" pitchFamily="34" charset="-122"/>
              <a:ea typeface="微软雅黑" panose="020B0503020204020204" pitchFamily="34" charset="-122"/>
            </a:rPr>
            <a:t>大张旗鼓</a:t>
          </a:r>
          <a:r>
            <a:rPr lang="zh-CN" altLang="en-US" sz="1800" b="1" dirty="0" smtClean="0">
              <a:latin typeface="微软雅黑" panose="020B0503020204020204" pitchFamily="34" charset="-122"/>
              <a:ea typeface="微软雅黑" panose="020B0503020204020204" pitchFamily="34" charset="-122"/>
            </a:rPr>
            <a:t>地进行；要掌握奖励的</a:t>
          </a:r>
          <a:r>
            <a:rPr lang="zh-CN" altLang="en-US" sz="1800" b="1" dirty="0" smtClean="0">
              <a:solidFill>
                <a:srgbClr val="FF0000"/>
              </a:solidFill>
              <a:latin typeface="微软雅黑" panose="020B0503020204020204" pitchFamily="34" charset="-122"/>
              <a:ea typeface="微软雅黑" panose="020B0503020204020204" pitchFamily="34" charset="-122"/>
            </a:rPr>
            <a:t>时机；</a:t>
          </a:r>
          <a:r>
            <a:rPr lang="zh-CN" altLang="en-US" sz="1800" b="1" dirty="0" smtClean="0">
              <a:latin typeface="微软雅黑" panose="020B0503020204020204" pitchFamily="34" charset="-122"/>
              <a:ea typeface="微软雅黑" panose="020B0503020204020204" pitchFamily="34" charset="-122"/>
            </a:rPr>
            <a:t>奖励要有</a:t>
          </a:r>
          <a:r>
            <a:rPr lang="zh-CN" altLang="en-US" sz="1800" b="1" dirty="0" smtClean="0">
              <a:solidFill>
                <a:srgbClr val="FF0000"/>
              </a:solidFill>
              <a:latin typeface="微软雅黑" panose="020B0503020204020204" pitchFamily="34" charset="-122"/>
              <a:ea typeface="微软雅黑" panose="020B0503020204020204" pitchFamily="34" charset="-122"/>
            </a:rPr>
            <a:t>层次性；</a:t>
          </a:r>
          <a:r>
            <a:rPr lang="zh-CN" altLang="en-US" sz="1800" b="1" dirty="0" smtClean="0">
              <a:latin typeface="微软雅黑" panose="020B0503020204020204" pitchFamily="34" charset="-122"/>
              <a:ea typeface="微软雅黑" panose="020B0503020204020204" pitchFamily="34" charset="-122"/>
            </a:rPr>
            <a:t>奖励要有</a:t>
          </a:r>
          <a:r>
            <a:rPr lang="zh-CN" altLang="en-US" sz="1800" b="1" dirty="0" smtClean="0">
              <a:solidFill>
                <a:srgbClr val="FF0000"/>
              </a:solidFill>
              <a:latin typeface="微软雅黑" panose="020B0503020204020204" pitchFamily="34" charset="-122"/>
              <a:ea typeface="微软雅黑" panose="020B0503020204020204" pitchFamily="34" charset="-122"/>
            </a:rPr>
            <a:t>结合性</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B04E65F3-7A9B-4334-89CB-37E98FBD5A18}" type="parTrans" cxnId="{8F0CD1F1-12F6-45F3-909C-29E39F4F36F7}">
      <dgm:prSet/>
      <dgm:spPr/>
      <dgm:t>
        <a:bodyPr/>
        <a:lstStyle/>
        <a:p>
          <a:endParaRPr lang="zh-CN" altLang="en-US"/>
        </a:p>
      </dgm:t>
    </dgm:pt>
    <dgm:pt modelId="{B177B386-A7C9-4F10-8FCD-50EF7C8DC96A}" type="sibTrans" cxnId="{8F0CD1F1-12F6-45F3-909C-29E39F4F36F7}">
      <dgm:prSet/>
      <dgm:spPr/>
      <dgm:t>
        <a:bodyPr/>
        <a:lstStyle/>
        <a:p>
          <a:endParaRPr lang="zh-CN" altLang="en-US"/>
        </a:p>
      </dgm:t>
    </dgm:pt>
    <dgm:pt modelId="{7A8D7A96-6F45-4DA1-94ED-3EC2A3E63AA1}">
      <dgm:prSet custT="1"/>
      <dgm:spPr/>
      <dgm:t>
        <a:bodyPr spcFirstLastPara="0" vert="horz" wrap="square" lIns="12700" tIns="12700" rIns="12700" bIns="12700" numCol="1" spcCol="1270" anchor="ctr" anchorCtr="0"/>
        <a:lstStyle/>
        <a:p>
          <a:r>
            <a:rPr lang="zh-CN" altLang="en-US" sz="1800" dirty="0" smtClean="0">
              <a:latin typeface="微软雅黑" panose="020B0503020204020204" pitchFamily="34" charset="-122"/>
              <a:ea typeface="微软雅黑" panose="020B0503020204020204" pitchFamily="34" charset="-122"/>
            </a:rPr>
            <a:t>惩罚的原则：及时原则</a:t>
          </a:r>
          <a:r>
            <a:rPr lang="zh-CN" altLang="en-US" sz="1800" dirty="0" smtClean="0">
              <a:latin typeface="微软雅黑" panose="020B0503020204020204" pitchFamily="34" charset="-122"/>
              <a:ea typeface="微软雅黑" panose="020B0503020204020204" pitchFamily="34" charset="-122"/>
            </a:rPr>
            <a:t>、惩微原则</a:t>
          </a:r>
          <a:r>
            <a:rPr lang="zh-CN" altLang="en-US" sz="1800" dirty="0" smtClean="0">
              <a:latin typeface="微软雅黑" panose="020B0503020204020204" pitchFamily="34" charset="-122"/>
              <a:ea typeface="微软雅黑" panose="020B0503020204020204" pitchFamily="34" charset="-122"/>
            </a:rPr>
            <a:t>、沟通原则、协调原则</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C7088BFF-D75B-4544-921E-55535B415707}" type="parTrans" cxnId="{688BF786-828F-49FA-BD47-EDC6ED2F54F6}">
      <dgm:prSet/>
      <dgm:spPr/>
      <dgm:t>
        <a:bodyPr/>
        <a:lstStyle/>
        <a:p>
          <a:endParaRPr lang="zh-CN" altLang="en-US"/>
        </a:p>
      </dgm:t>
    </dgm:pt>
    <dgm:pt modelId="{75FCEAEB-8E4A-4319-A5CB-6275E432BD70}" type="sibTrans" cxnId="{688BF786-828F-49FA-BD47-EDC6ED2F54F6}">
      <dgm:prSet/>
      <dgm:spPr/>
      <dgm:t>
        <a:bodyPr/>
        <a:lstStyle/>
        <a:p>
          <a:endParaRPr lang="zh-CN" altLang="en-US"/>
        </a:p>
      </dgm:t>
    </dgm:pt>
    <dgm:pt modelId="{224A1F2D-D24A-4C7A-B5B5-17C974A514BE}">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最佳结合点：</a:t>
          </a:r>
          <a:r>
            <a:rPr lang="zh-CN" altLang="en-US" sz="1800" b="1" dirty="0" smtClean="0">
              <a:solidFill>
                <a:srgbClr val="FF0000"/>
              </a:solidFill>
              <a:latin typeface="微软雅黑" panose="020B0503020204020204" pitchFamily="34" charset="-122"/>
              <a:ea typeface="微软雅黑" panose="020B0503020204020204" pitchFamily="34" charset="-122"/>
            </a:rPr>
            <a:t>奖</a:t>
          </a:r>
          <a:r>
            <a:rPr lang="zh-CN" altLang="en-US" sz="1800" b="1" dirty="0" smtClean="0">
              <a:latin typeface="微软雅黑" panose="020B0503020204020204" pitchFamily="34" charset="-122"/>
              <a:ea typeface="微软雅黑" panose="020B0503020204020204" pitchFamily="34" charset="-122"/>
            </a:rPr>
            <a:t>励和</a:t>
          </a:r>
          <a:r>
            <a:rPr lang="zh-CN" altLang="en-US" sz="1800" b="1" dirty="0" smtClean="0">
              <a:solidFill>
                <a:srgbClr val="FF0000"/>
              </a:solidFill>
              <a:latin typeface="微软雅黑" panose="020B0503020204020204" pitchFamily="34" charset="-122"/>
              <a:ea typeface="微软雅黑" panose="020B0503020204020204" pitchFamily="34" charset="-122"/>
            </a:rPr>
            <a:t>惩</a:t>
          </a:r>
          <a:r>
            <a:rPr lang="zh-CN" altLang="en-US" sz="1800" b="1" dirty="0" smtClean="0">
              <a:latin typeface="微软雅黑" panose="020B0503020204020204" pitchFamily="34" charset="-122"/>
              <a:ea typeface="微软雅黑" panose="020B0503020204020204" pitchFamily="34" charset="-122"/>
            </a:rPr>
            <a:t>罚要相互</a:t>
          </a:r>
          <a:r>
            <a:rPr lang="zh-CN" altLang="en-US" sz="1800" b="1" dirty="0" smtClean="0">
              <a:solidFill>
                <a:srgbClr val="FF0000"/>
              </a:solidFill>
              <a:latin typeface="微软雅黑" panose="020B0503020204020204" pitchFamily="34" charset="-122"/>
              <a:ea typeface="微软雅黑" panose="020B0503020204020204" pitchFamily="34" charset="-122"/>
            </a:rPr>
            <a:t>结合；以奖为主</a:t>
          </a:r>
          <a:r>
            <a:rPr lang="zh-CN" altLang="en-US" sz="1800" b="1" dirty="0" smtClean="0">
              <a:latin typeface="微软雅黑" panose="020B0503020204020204" pitchFamily="34" charset="-122"/>
              <a:ea typeface="微软雅黑" panose="020B0503020204020204" pitchFamily="34" charset="-122"/>
            </a:rPr>
            <a:t>，以罚为辅；奖惩要</a:t>
          </a:r>
          <a:r>
            <a:rPr lang="zh-CN" altLang="en-US" sz="1800" b="1" dirty="0" smtClean="0">
              <a:solidFill>
                <a:srgbClr val="FF0000"/>
              </a:solidFill>
              <a:latin typeface="微软雅黑" panose="020B0503020204020204" pitchFamily="34" charset="-122"/>
              <a:ea typeface="微软雅黑" panose="020B0503020204020204" pitchFamily="34" charset="-122"/>
            </a:rPr>
            <a:t>适度；</a:t>
          </a:r>
          <a:r>
            <a:rPr lang="zh-CN" altLang="en-US" sz="1800" b="1" dirty="0" smtClean="0">
              <a:latin typeface="微软雅黑" panose="020B0503020204020204" pitchFamily="34" charset="-122"/>
              <a:ea typeface="微软雅黑" panose="020B0503020204020204" pitchFamily="34" charset="-122"/>
            </a:rPr>
            <a:t>奖惩应指向</a:t>
          </a:r>
          <a:r>
            <a:rPr lang="zh-CN" altLang="en-US" sz="1800" b="1" dirty="0" smtClean="0">
              <a:solidFill>
                <a:srgbClr val="FF0000"/>
              </a:solidFill>
              <a:latin typeface="微软雅黑" panose="020B0503020204020204" pitchFamily="34" charset="-122"/>
              <a:ea typeface="微软雅黑" panose="020B0503020204020204" pitchFamily="34" charset="-122"/>
            </a:rPr>
            <a:t>具体</a:t>
          </a:r>
          <a:r>
            <a:rPr lang="zh-CN" altLang="en-US" sz="1800" b="1" dirty="0" smtClean="0">
              <a:latin typeface="微软雅黑" panose="020B0503020204020204" pitchFamily="34" charset="-122"/>
              <a:ea typeface="微软雅黑" panose="020B0503020204020204" pitchFamily="34" charset="-122"/>
            </a:rPr>
            <a:t>行为</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B4EF3A48-4E83-47B2-B572-71A6011BA5BB}" type="parTrans" cxnId="{4B145761-981C-41FB-9213-A08BCED72379}">
      <dgm:prSet/>
      <dgm:spPr/>
      <dgm:t>
        <a:bodyPr/>
        <a:lstStyle/>
        <a:p>
          <a:endParaRPr lang="zh-CN" altLang="en-US"/>
        </a:p>
      </dgm:t>
    </dgm:pt>
    <dgm:pt modelId="{AB9FB6CD-81AF-40C5-8395-4D939B59EF0C}" type="sibTrans" cxnId="{4B145761-981C-41FB-9213-A08BCED72379}">
      <dgm:prSet/>
      <dgm:spPr/>
      <dgm:t>
        <a:bodyPr/>
        <a:lstStyle/>
        <a:p>
          <a:endParaRPr lang="zh-CN" altLang="en-US"/>
        </a:p>
      </dgm:t>
    </dgm:pt>
    <dgm:pt modelId="{F219E8B5-7A07-4622-AE27-8F968AAA0C77}">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solidFill>
                <a:srgbClr val="FF0000"/>
              </a:solidFill>
              <a:latin typeface="微软雅黑" panose="020B0503020204020204" pitchFamily="34" charset="-122"/>
              <a:ea typeface="微软雅黑" panose="020B0503020204020204" pitchFamily="34" charset="-122"/>
            </a:rPr>
            <a:t>晋</a:t>
          </a:r>
          <a:r>
            <a:rPr lang="zh-CN" altLang="en-US" sz="2000" b="1" dirty="0" smtClean="0">
              <a:solidFill>
                <a:srgbClr val="0070C0"/>
              </a:solidFill>
              <a:latin typeface="微软雅黑" panose="020B0503020204020204" pitchFamily="34" charset="-122"/>
              <a:ea typeface="微软雅黑" panose="020B0503020204020204" pitchFamily="34" charset="-122"/>
            </a:rPr>
            <a:t>升</a:t>
          </a:r>
          <a:r>
            <a:rPr lang="zh-CN" altLang="en-US" sz="2000" b="1" dirty="0" smtClean="0">
              <a:latin typeface="微软雅黑" panose="020B0503020204020204" pitchFamily="34" charset="-122"/>
              <a:ea typeface="微软雅黑" panose="020B0503020204020204" pitchFamily="34" charset="-122"/>
            </a:rPr>
            <a:t>激励</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E96187B1-D08B-400C-BC25-1C6F2A935CEA}" type="parTrans" cxnId="{B0DD555D-C321-4DAE-9C01-87BD171428C6}">
      <dgm:prSet/>
      <dgm:spPr/>
      <dgm:t>
        <a:bodyPr/>
        <a:lstStyle/>
        <a:p>
          <a:endParaRPr lang="zh-CN" altLang="en-US"/>
        </a:p>
      </dgm:t>
    </dgm:pt>
    <dgm:pt modelId="{2F5D4DD4-038D-4E9B-8FD6-675F0034A1FF}" type="sibTrans" cxnId="{B0DD555D-C321-4DAE-9C01-87BD171428C6}">
      <dgm:prSet/>
      <dgm:spPr/>
      <dgm:t>
        <a:bodyPr/>
        <a:lstStyle/>
        <a:p>
          <a:endParaRPr lang="zh-CN" altLang="en-US"/>
        </a:p>
      </dgm:t>
    </dgm:pt>
    <dgm:pt modelId="{BFD8DD7A-1100-4BD0-88BC-D18056C08C2D}">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意义：有</a:t>
          </a:r>
          <a:r>
            <a:rPr lang="zh-CN" altLang="en-US" sz="1800" b="1" dirty="0" smtClean="0">
              <a:latin typeface="微软雅黑" panose="020B0503020204020204" pitchFamily="34" charset="-122"/>
              <a:ea typeface="微软雅黑" panose="020B0503020204020204" pitchFamily="34" charset="-122"/>
            </a:rPr>
            <a:t>更强的</a:t>
          </a:r>
          <a:r>
            <a:rPr lang="zh-CN" altLang="en-US" sz="1800" b="1" dirty="0" smtClean="0">
              <a:solidFill>
                <a:srgbClr val="FF0000"/>
              </a:solidFill>
              <a:latin typeface="微软雅黑" panose="020B0503020204020204" pitchFamily="34" charset="-122"/>
              <a:ea typeface="微软雅黑" panose="020B0503020204020204" pitchFamily="34" charset="-122"/>
            </a:rPr>
            <a:t>适应性</a:t>
          </a:r>
          <a:r>
            <a:rPr lang="zh-CN" altLang="en-US" sz="1800" b="1" dirty="0" smtClean="0">
              <a:latin typeface="微软雅黑" panose="020B0503020204020204" pitchFamily="34" charset="-122"/>
              <a:ea typeface="微软雅黑" panose="020B0503020204020204" pitchFamily="34" charset="-122"/>
            </a:rPr>
            <a:t>与</a:t>
          </a:r>
          <a:r>
            <a:rPr lang="zh-CN" altLang="en-US" sz="1800" b="1" dirty="0" smtClean="0">
              <a:solidFill>
                <a:srgbClr val="FF0000"/>
              </a:solidFill>
              <a:latin typeface="微软雅黑" panose="020B0503020204020204" pitchFamily="34" charset="-122"/>
              <a:ea typeface="微软雅黑" panose="020B0503020204020204" pitchFamily="34" charset="-122"/>
            </a:rPr>
            <a:t>融合性；</a:t>
          </a:r>
          <a:r>
            <a:rPr lang="zh-CN" altLang="en-US" sz="1800" b="1" dirty="0" smtClean="0">
              <a:latin typeface="微软雅黑" panose="020B0503020204020204" pitchFamily="34" charset="-122"/>
              <a:ea typeface="微软雅黑" panose="020B0503020204020204" pitchFamily="34" charset="-122"/>
            </a:rPr>
            <a:t>增强</a:t>
          </a:r>
          <a:r>
            <a:rPr lang="zh-CN" altLang="en-US" sz="1800" b="1" dirty="0" smtClean="0">
              <a:solidFill>
                <a:srgbClr val="FF0000"/>
              </a:solidFill>
              <a:latin typeface="微软雅黑" panose="020B0503020204020204" pitchFamily="34" charset="-122"/>
              <a:ea typeface="微软雅黑" panose="020B0503020204020204" pitchFamily="34" charset="-122"/>
            </a:rPr>
            <a:t>归属感</a:t>
          </a:r>
          <a:r>
            <a:rPr lang="zh-CN" altLang="en-US" sz="1800" b="1" dirty="0" smtClean="0">
              <a:latin typeface="微软雅黑" panose="020B0503020204020204" pitchFamily="34" charset="-122"/>
              <a:ea typeface="微软雅黑" panose="020B0503020204020204" pitchFamily="34" charset="-122"/>
            </a:rPr>
            <a:t>和</a:t>
          </a:r>
          <a:r>
            <a:rPr lang="zh-CN" altLang="en-US" sz="1800" b="1" dirty="0" smtClean="0">
              <a:solidFill>
                <a:srgbClr val="FF0000"/>
              </a:solidFill>
              <a:latin typeface="微软雅黑" panose="020B0503020204020204" pitchFamily="34" charset="-122"/>
              <a:ea typeface="微软雅黑" panose="020B0503020204020204" pitchFamily="34" charset="-122"/>
            </a:rPr>
            <a:t>忠诚感；</a:t>
          </a:r>
          <a:r>
            <a:rPr lang="zh-CN" altLang="en-US" sz="1800" b="1" dirty="0" smtClean="0">
              <a:latin typeface="微软雅黑" panose="020B0503020204020204" pitchFamily="34" charset="-122"/>
              <a:ea typeface="微软雅黑" panose="020B0503020204020204" pitchFamily="34" charset="-122"/>
            </a:rPr>
            <a:t>鼓励组织</a:t>
          </a:r>
          <a:r>
            <a:rPr lang="zh-CN" altLang="en-US" sz="1800" b="1" dirty="0" smtClean="0">
              <a:solidFill>
                <a:srgbClr val="FF0000"/>
              </a:solidFill>
              <a:latin typeface="微软雅黑" panose="020B0503020204020204" pitchFamily="34" charset="-122"/>
              <a:ea typeface="微软雅黑" panose="020B0503020204020204" pitchFamily="34" charset="-122"/>
            </a:rPr>
            <a:t>长期行为</a:t>
          </a:r>
          <a:r>
            <a:rPr lang="zh-CN" altLang="en-US" sz="1800" b="1" dirty="0" smtClean="0">
              <a:latin typeface="微软雅黑" panose="020B0503020204020204" pitchFamily="34" charset="-122"/>
              <a:ea typeface="微软雅黑" panose="020B0503020204020204" pitchFamily="34" charset="-122"/>
            </a:rPr>
            <a:t> ；</a:t>
          </a:r>
          <a:r>
            <a:rPr lang="zh-CN" altLang="en-US" sz="1800" b="1" dirty="0" smtClean="0">
              <a:solidFill>
                <a:srgbClr val="FF0000"/>
              </a:solidFill>
              <a:latin typeface="微软雅黑" panose="020B0503020204020204" pitchFamily="34" charset="-122"/>
              <a:ea typeface="微软雅黑" panose="020B0503020204020204" pitchFamily="34" charset="-122"/>
            </a:rPr>
            <a:t>受惠于</a:t>
          </a:r>
          <a:r>
            <a:rPr lang="zh-CN" altLang="en-US" sz="1800" b="1" dirty="0" smtClean="0">
              <a:latin typeface="微软雅黑" panose="020B0503020204020204" pitchFamily="34" charset="-122"/>
              <a:ea typeface="微软雅黑" panose="020B0503020204020204" pitchFamily="34" charset="-122"/>
            </a:rPr>
            <a:t>企业发展的</a:t>
          </a:r>
          <a:r>
            <a:rPr lang="zh-CN" altLang="en-US" sz="1800" b="1" dirty="0" smtClean="0">
              <a:solidFill>
                <a:srgbClr val="FF0000"/>
              </a:solidFill>
              <a:latin typeface="微软雅黑" panose="020B0503020204020204" pitchFamily="34" charset="-122"/>
              <a:ea typeface="微软雅黑" panose="020B0503020204020204" pitchFamily="34" charset="-122"/>
            </a:rPr>
            <a:t>成果 </a:t>
          </a:r>
          <a:endParaRPr lang="zh-CN" altLang="en-US" sz="1800" b="1"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8B00B5CA-762D-4BC2-92F9-60E84D7DA54F}" type="parTrans" cxnId="{BC0F3766-3A68-4596-AB01-A637A812A73C}">
      <dgm:prSet/>
      <dgm:spPr/>
      <dgm:t>
        <a:bodyPr/>
        <a:lstStyle/>
        <a:p>
          <a:endParaRPr lang="zh-CN" altLang="en-US"/>
        </a:p>
      </dgm:t>
    </dgm:pt>
    <dgm:pt modelId="{4F6AF88F-31C4-410B-BC13-461FEFD15A56}" type="sibTrans" cxnId="{BC0F3766-3A68-4596-AB01-A637A812A73C}">
      <dgm:prSet/>
      <dgm:spPr/>
      <dgm:t>
        <a:bodyPr/>
        <a:lstStyle/>
        <a:p>
          <a:endParaRPr lang="zh-CN" altLang="en-US"/>
        </a:p>
      </dgm:t>
    </dgm:pt>
    <dgm:pt modelId="{4FFC35A1-13D9-4B87-B1CF-EA3D52728450}">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solidFill>
                <a:srgbClr val="0070C0"/>
              </a:solidFill>
              <a:latin typeface="微软雅黑" panose="020B0503020204020204" pitchFamily="34" charset="-122"/>
              <a:ea typeface="微软雅黑" panose="020B0503020204020204" pitchFamily="34" charset="-122"/>
            </a:rPr>
            <a:t>授</a:t>
          </a:r>
          <a:r>
            <a:rPr lang="zh-CN" altLang="en-US" sz="2000" b="1" dirty="0" smtClean="0">
              <a:solidFill>
                <a:srgbClr val="FF0000"/>
              </a:solidFill>
              <a:latin typeface="微软雅黑" panose="020B0503020204020204" pitchFamily="34" charset="-122"/>
              <a:ea typeface="微软雅黑" panose="020B0503020204020204" pitchFamily="34" charset="-122"/>
            </a:rPr>
            <a:t>权</a:t>
          </a:r>
          <a:r>
            <a:rPr lang="zh-CN" altLang="en-US" sz="2000" b="1" dirty="0" smtClean="0">
              <a:latin typeface="微软雅黑" panose="020B0503020204020204" pitchFamily="34" charset="-122"/>
              <a:ea typeface="微软雅黑" panose="020B0503020204020204" pitchFamily="34" charset="-122"/>
            </a:rPr>
            <a:t>激励</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D4959982-1A3E-4627-8706-72AE21D1B883}" type="parTrans" cxnId="{0AC87C4E-F331-4DDA-9272-A75BE3CCF2D0}">
      <dgm:prSet/>
      <dgm:spPr/>
      <dgm:t>
        <a:bodyPr/>
        <a:lstStyle/>
        <a:p>
          <a:endParaRPr lang="zh-CN" altLang="en-US"/>
        </a:p>
      </dgm:t>
    </dgm:pt>
    <dgm:pt modelId="{33C03E28-6669-4C29-BFE1-3322C914A53D}" type="sibTrans" cxnId="{0AC87C4E-F331-4DDA-9272-A75BE3CCF2D0}">
      <dgm:prSet/>
      <dgm:spPr/>
      <dgm:t>
        <a:bodyPr/>
        <a:lstStyle/>
        <a:p>
          <a:endParaRPr lang="zh-CN" altLang="en-US"/>
        </a:p>
      </dgm:t>
    </dgm:pt>
    <dgm:pt modelId="{1F222836-40A5-4815-AB45-85F1038F68EF}">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solidFill>
                <a:srgbClr val="0070C0"/>
              </a:solidFill>
              <a:latin typeface="微软雅黑" panose="020B0503020204020204" pitchFamily="34" charset="-122"/>
              <a:ea typeface="微软雅黑" panose="020B0503020204020204" pitchFamily="34" charset="-122"/>
            </a:rPr>
            <a:t>文</a:t>
          </a:r>
          <a:r>
            <a:rPr lang="zh-CN" altLang="en-US" sz="2000" b="1" dirty="0" smtClean="0">
              <a:solidFill>
                <a:srgbClr val="FF0000"/>
              </a:solidFill>
              <a:latin typeface="微软雅黑" panose="020B0503020204020204" pitchFamily="34" charset="-122"/>
              <a:ea typeface="微软雅黑" panose="020B0503020204020204" pitchFamily="34" charset="-122"/>
            </a:rPr>
            <a:t>化</a:t>
          </a:r>
          <a:r>
            <a:rPr lang="zh-CN" altLang="en-US" sz="2000" b="1" dirty="0" smtClean="0">
              <a:latin typeface="微软雅黑" panose="020B0503020204020204" pitchFamily="34" charset="-122"/>
              <a:ea typeface="微软雅黑" panose="020B0503020204020204" pitchFamily="34" charset="-122"/>
            </a:rPr>
            <a:t>激励</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804469B8-85DE-4BF0-B409-342F73958812}" type="parTrans" cxnId="{56B961D8-1540-4A85-BF4C-4511FF7EC1D3}">
      <dgm:prSet/>
      <dgm:spPr/>
      <dgm:t>
        <a:bodyPr/>
        <a:lstStyle/>
        <a:p>
          <a:endParaRPr lang="zh-CN" altLang="en-US"/>
        </a:p>
      </dgm:t>
    </dgm:pt>
    <dgm:pt modelId="{71C0D112-118D-4286-A038-BCD4C53C7F36}" type="sibTrans" cxnId="{56B961D8-1540-4A85-BF4C-4511FF7EC1D3}">
      <dgm:prSet/>
      <dgm:spPr/>
      <dgm:t>
        <a:bodyPr/>
        <a:lstStyle/>
        <a:p>
          <a:endParaRPr lang="zh-CN" altLang="en-US"/>
        </a:p>
      </dgm:t>
    </dgm:pt>
    <dgm:pt modelId="{10E13311-1395-4706-B65A-870CCD806F51}">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误区</a:t>
          </a:r>
          <a:r>
            <a:rPr lang="zh-CN" altLang="en-US" sz="1800" dirty="0" smtClean="0">
              <a:latin typeface="微软雅黑" panose="020B0503020204020204" pitchFamily="34" charset="-122"/>
              <a:ea typeface="微软雅黑" panose="020B0503020204020204" pitchFamily="34" charset="-122"/>
            </a:rPr>
            <a:t>：</a:t>
          </a:r>
          <a:r>
            <a:rPr lang="zh-CN" altLang="en-US" sz="1800" b="1" dirty="0" smtClean="0">
              <a:latin typeface="微软雅黑" panose="020B0503020204020204" pitchFamily="34" charset="-122"/>
              <a:ea typeface="微软雅黑" panose="020B0503020204020204" pitchFamily="34" charset="-122"/>
            </a:rPr>
            <a:t>① </a:t>
          </a:r>
          <a:r>
            <a:rPr lang="zh-CN" altLang="en-US" sz="1800" b="1" dirty="0" smtClean="0">
              <a:solidFill>
                <a:srgbClr val="FF0000"/>
              </a:solidFill>
              <a:latin typeface="微软雅黑" panose="020B0503020204020204" pitchFamily="34" charset="-122"/>
              <a:ea typeface="微软雅黑" panose="020B0503020204020204" pitchFamily="34" charset="-122"/>
            </a:rPr>
            <a:t>拒绝授权</a:t>
          </a:r>
          <a:r>
            <a:rPr lang="zh-CN" altLang="en-US" sz="1800" b="1" dirty="0" smtClean="0">
              <a:latin typeface="微软雅黑" panose="020B0503020204020204" pitchFamily="34" charset="-122"/>
              <a:ea typeface="微软雅黑" panose="020B0503020204020204" pitchFamily="34" charset="-122"/>
            </a:rPr>
            <a:t>；② 授权之后</a:t>
          </a:r>
          <a:r>
            <a:rPr lang="zh-CN" altLang="en-US" sz="1800" b="1" dirty="0" smtClean="0">
              <a:solidFill>
                <a:srgbClr val="FF0000"/>
              </a:solidFill>
              <a:latin typeface="微软雅黑" panose="020B0503020204020204" pitchFamily="34" charset="-122"/>
              <a:ea typeface="微软雅黑" panose="020B0503020204020204" pitchFamily="34" charset="-122"/>
            </a:rPr>
            <a:t>放任不管</a:t>
          </a:r>
          <a:r>
            <a:rPr lang="zh-CN" altLang="en-US" sz="1800" b="1" dirty="0" smtClean="0">
              <a:latin typeface="微软雅黑" panose="020B0503020204020204" pitchFamily="34" charset="-122"/>
              <a:ea typeface="微软雅黑" panose="020B0503020204020204" pitchFamily="34" charset="-122"/>
            </a:rPr>
            <a:t>。</a:t>
          </a:r>
          <a:endParaRPr lang="zh-CN" altLang="en-US" sz="1800" b="1"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97FE0323-3D22-4F4F-B44F-E79D6A485A3C}" type="parTrans" cxnId="{CBC8CEFE-CBB5-447F-9EEB-2C321958FB41}">
      <dgm:prSet/>
      <dgm:spPr/>
      <dgm:t>
        <a:bodyPr/>
        <a:lstStyle/>
        <a:p>
          <a:endParaRPr lang="zh-CN" altLang="en-US"/>
        </a:p>
      </dgm:t>
    </dgm:pt>
    <dgm:pt modelId="{A1553B0A-9D0B-4177-8E4A-0AA4A5BD306D}" type="sibTrans" cxnId="{CBC8CEFE-CBB5-447F-9EEB-2C321958FB41}">
      <dgm:prSet/>
      <dgm:spPr/>
      <dgm:t>
        <a:bodyPr/>
        <a:lstStyle/>
        <a:p>
          <a:endParaRPr lang="zh-CN" altLang="en-US"/>
        </a:p>
      </dgm:t>
    </dgm:pt>
    <dgm:pt modelId="{40A992A3-C0F1-4E13-9857-D909BCD3C41F}">
      <dgm:prSet custT="1"/>
      <dgm:spPr/>
      <dgm:t>
        <a:bodyPr spcFirstLastPara="0" vert="horz" wrap="square" lIns="12700" tIns="12700" rIns="12700" bIns="12700" numCol="1" spcCol="1270" anchor="ctr" anchorCtr="0"/>
        <a:lstStyle/>
        <a:p>
          <a:r>
            <a:rPr lang="zh-CN" altLang="en-US" sz="1800" b="1" i="0" u="none" dirty="0" smtClean="0">
              <a:solidFill>
                <a:srgbClr val="FF0000"/>
              </a:solidFill>
              <a:latin typeface="微软雅黑" panose="020B0503020204020204" pitchFamily="34" charset="-122"/>
              <a:ea typeface="微软雅黑" panose="020B0503020204020204" pitchFamily="34" charset="-122"/>
              <a:cs typeface="+mn-cs"/>
            </a:rPr>
            <a:t>加强激励</a:t>
          </a: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a:t>
          </a:r>
          <a:r>
            <a:rPr lang="zh-CN" altLang="en-US" sz="1800" b="1" i="0" u="none" dirty="0" smtClean="0">
              <a:solidFill>
                <a:srgbClr val="FF0000"/>
              </a:solidFill>
              <a:latin typeface="微软雅黑" panose="020B0503020204020204" pitchFamily="34" charset="-122"/>
              <a:ea typeface="微软雅黑" panose="020B0503020204020204" pitchFamily="34" charset="-122"/>
              <a:cs typeface="+mn-cs"/>
            </a:rPr>
            <a:t>增强凝聚力</a:t>
          </a: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（最重要）；</a:t>
          </a:r>
          <a:r>
            <a:rPr lang="zh-CN" altLang="en-US" sz="1800" b="1" i="0" u="none" dirty="0" smtClean="0">
              <a:solidFill>
                <a:srgbClr val="FF0000"/>
              </a:solidFill>
              <a:latin typeface="微软雅黑" panose="020B0503020204020204" pitchFamily="34" charset="-122"/>
              <a:ea typeface="微软雅黑" panose="020B0503020204020204" pitchFamily="34" charset="-122"/>
              <a:cs typeface="+mn-cs"/>
            </a:rPr>
            <a:t>降低成本</a:t>
          </a:r>
        </a:p>
      </dgm:t>
    </dgm:pt>
    <dgm:pt modelId="{59475D9A-E71F-420A-833A-486DBA3147B1}" type="parTrans" cxnId="{B9531A62-304A-4615-B306-90F33DE2FFB0}">
      <dgm:prSet/>
      <dgm:spPr/>
      <dgm:t>
        <a:bodyPr/>
        <a:lstStyle/>
        <a:p>
          <a:endParaRPr lang="zh-CN" altLang="en-US"/>
        </a:p>
      </dgm:t>
    </dgm:pt>
    <dgm:pt modelId="{EC981F5D-CE7B-479A-9DDD-22EA6BB60D1F}" type="sibTrans" cxnId="{B9531A62-304A-4615-B306-90F33DE2FFB0}">
      <dgm:prSet/>
      <dgm:spPr/>
      <dgm:t>
        <a:bodyPr/>
        <a:lstStyle/>
        <a:p>
          <a:endParaRPr lang="zh-CN" altLang="en-US"/>
        </a:p>
      </dgm:t>
    </dgm:pt>
    <dgm:pt modelId="{B7DB6112-FC08-417E-8D90-08EE3A6DBA5A}">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solidFill>
                <a:srgbClr val="FF0000"/>
              </a:solidFill>
              <a:latin typeface="微软雅黑" panose="020B0503020204020204" pitchFamily="34" charset="-122"/>
              <a:ea typeface="微软雅黑" panose="020B0503020204020204" pitchFamily="34" charset="-122"/>
            </a:rPr>
            <a:t>动态</a:t>
          </a:r>
          <a:r>
            <a:rPr lang="zh-CN" altLang="en-US" sz="2000" b="1" dirty="0" smtClean="0">
              <a:latin typeface="微软雅黑" panose="020B0503020204020204" pitchFamily="34" charset="-122"/>
              <a:ea typeface="微软雅黑" panose="020B0503020204020204" pitchFamily="34" charset="-122"/>
            </a:rPr>
            <a:t>激励</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756113F5-CCBD-4582-A0C4-55D929F9D022}" type="parTrans" cxnId="{8E27B8E8-F895-45D1-A523-3C0C92931A6A}">
      <dgm:prSet/>
      <dgm:spPr/>
      <dgm:t>
        <a:bodyPr/>
        <a:lstStyle/>
        <a:p>
          <a:endParaRPr lang="zh-CN" altLang="en-US"/>
        </a:p>
      </dgm:t>
    </dgm:pt>
    <dgm:pt modelId="{848CFEC3-3E38-4982-B366-67975E0E79B9}" type="sibTrans" cxnId="{8E27B8E8-F895-45D1-A523-3C0C92931A6A}">
      <dgm:prSet/>
      <dgm:spPr/>
      <dgm:t>
        <a:bodyPr/>
        <a:lstStyle/>
        <a:p>
          <a:endParaRPr lang="zh-CN" altLang="en-US"/>
        </a:p>
      </dgm:t>
    </dgm:pt>
    <dgm:pt modelId="{048433FD-C843-4365-8AC0-C8072B47E022}">
      <dgm:prSet custT="1"/>
      <dgm:spPr/>
      <dgm:t>
        <a:bodyPr spcFirstLastPara="0" vert="horz" wrap="square" lIns="12700" tIns="12700" rIns="12700" bIns="12700" numCol="1" spcCol="1270" anchor="ctr" anchorCtr="0"/>
        <a:lstStyle/>
        <a:p>
          <a:r>
            <a:rPr lang="zh-CN" altLang="en-US" sz="1800" dirty="0" smtClean="0">
              <a:latin typeface="微软雅黑" panose="020B0503020204020204" pitchFamily="34" charset="-122"/>
              <a:ea typeface="微软雅黑" panose="020B0503020204020204" pitchFamily="34" charset="-122"/>
            </a:rPr>
            <a:t>工作内容丰富化、职务雕塑、</a:t>
          </a:r>
          <a:r>
            <a:rPr lang="zh-CN" altLang="en-US" sz="1800" b="1" dirty="0" smtClean="0">
              <a:solidFill>
                <a:srgbClr val="FF0000"/>
              </a:solidFill>
              <a:latin typeface="微软雅黑" panose="020B0503020204020204" pitchFamily="34" charset="-122"/>
              <a:ea typeface="微软雅黑" panose="020B0503020204020204" pitchFamily="34" charset="-122"/>
            </a:rPr>
            <a:t>双阶梯型</a:t>
          </a:r>
          <a:r>
            <a:rPr lang="zh-CN" altLang="en-US" sz="1800" b="1" dirty="0" smtClean="0">
              <a:latin typeface="微软雅黑" panose="020B0503020204020204" pitchFamily="34" charset="-122"/>
              <a:ea typeface="微软雅黑" panose="020B0503020204020204" pitchFamily="34" charset="-122"/>
            </a:rPr>
            <a:t>晋升通道（科技人员）</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41BC37B6-80DA-48C8-9BDE-0AF5117598E2}" type="parTrans" cxnId="{97B9EE33-84AF-4A02-B17D-692E97EB44E3}">
      <dgm:prSet/>
      <dgm:spPr/>
      <dgm:t>
        <a:bodyPr/>
        <a:lstStyle/>
        <a:p>
          <a:endParaRPr lang="zh-CN" altLang="en-US"/>
        </a:p>
      </dgm:t>
    </dgm:pt>
    <dgm:pt modelId="{DABE04DE-0A01-424A-98FE-9FDF091136E1}" type="sibTrans" cxnId="{97B9EE33-84AF-4A02-B17D-692E97EB44E3}">
      <dgm:prSet/>
      <dgm:spPr/>
      <dgm:t>
        <a:bodyPr/>
        <a:lstStyle/>
        <a:p>
          <a:endParaRPr lang="zh-CN" altLang="en-US"/>
        </a:p>
      </dgm:t>
    </dgm:pt>
    <dgm:pt modelId="{E1DE459B-873F-458C-B94B-73A44BBC54E2}">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作用：为</a:t>
          </a:r>
          <a:r>
            <a:rPr lang="zh-CN" altLang="en-US" sz="1800" b="1" dirty="0" smtClean="0">
              <a:solidFill>
                <a:srgbClr val="FF0000"/>
              </a:solidFill>
              <a:latin typeface="微软雅黑" panose="020B0503020204020204" pitchFamily="34" charset="-122"/>
              <a:ea typeface="微软雅黑" panose="020B0503020204020204" pitchFamily="34" charset="-122"/>
            </a:rPr>
            <a:t>长期竞争</a:t>
          </a:r>
          <a:r>
            <a:rPr lang="zh-CN" altLang="en-US" sz="1800" b="1" dirty="0" smtClean="0">
              <a:latin typeface="微软雅黑" panose="020B0503020204020204" pitchFamily="34" charset="-122"/>
              <a:ea typeface="微软雅黑" panose="020B0503020204020204" pitchFamily="34" charset="-122"/>
            </a:rPr>
            <a:t>优势提供基础；有助于共同</a:t>
          </a:r>
          <a:r>
            <a:rPr lang="zh-CN" altLang="en-US" sz="1800" b="1" dirty="0" smtClean="0">
              <a:solidFill>
                <a:srgbClr val="FF0000"/>
              </a:solidFill>
              <a:latin typeface="微软雅黑" panose="020B0503020204020204" pitchFamily="34" charset="-122"/>
              <a:ea typeface="微软雅黑" panose="020B0503020204020204" pitchFamily="34" charset="-122"/>
            </a:rPr>
            <a:t>远景</a:t>
          </a:r>
          <a:r>
            <a:rPr lang="zh-CN" altLang="en-US" sz="1800" b="1" dirty="0" smtClean="0">
              <a:latin typeface="微软雅黑" panose="020B0503020204020204" pitchFamily="34" charset="-122"/>
              <a:ea typeface="微软雅黑" panose="020B0503020204020204" pitchFamily="34" charset="-122"/>
            </a:rPr>
            <a:t>的形成；有助员工的</a:t>
          </a:r>
          <a:r>
            <a:rPr lang="zh-CN" altLang="en-US" sz="1800" b="1" dirty="0" smtClean="0">
              <a:solidFill>
                <a:srgbClr val="FF0000"/>
              </a:solidFill>
              <a:latin typeface="微软雅黑" panose="020B0503020204020204" pitchFamily="34" charset="-122"/>
              <a:ea typeface="微软雅黑" panose="020B0503020204020204" pitchFamily="34" charset="-122"/>
            </a:rPr>
            <a:t>成长</a:t>
          </a:r>
          <a:r>
            <a:rPr lang="zh-CN" altLang="en-US" sz="1800" b="1" dirty="0" smtClean="0">
              <a:latin typeface="微软雅黑" panose="020B0503020204020204" pitchFamily="34" charset="-122"/>
              <a:ea typeface="微软雅黑" panose="020B0503020204020204" pitchFamily="34" charset="-122"/>
            </a:rPr>
            <a:t>；有助于</a:t>
          </a:r>
          <a:r>
            <a:rPr lang="zh-CN" altLang="en-US" sz="1800" b="1" dirty="0" smtClean="0">
              <a:solidFill>
                <a:srgbClr val="FF0000"/>
              </a:solidFill>
              <a:latin typeface="微软雅黑" panose="020B0503020204020204" pitchFamily="34" charset="-122"/>
              <a:ea typeface="微软雅黑" panose="020B0503020204020204" pitchFamily="34" charset="-122"/>
            </a:rPr>
            <a:t>学习型组织</a:t>
          </a:r>
          <a:r>
            <a:rPr lang="zh-CN" altLang="en-US" sz="1800" b="1" dirty="0" smtClean="0">
              <a:latin typeface="微软雅黑" panose="020B0503020204020204" pitchFamily="34" charset="-122"/>
              <a:ea typeface="微软雅黑" panose="020B0503020204020204" pitchFamily="34" charset="-122"/>
            </a:rPr>
            <a:t>的形成</a:t>
          </a:r>
          <a:endParaRPr lang="zh-CN" altLang="en-US" sz="1800" b="1"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A6BF255E-8956-4E85-9640-244D950CE0B5}" type="parTrans" cxnId="{FDFA4208-84A7-4F20-821C-765DC66F521D}">
      <dgm:prSet/>
      <dgm:spPr/>
      <dgm:t>
        <a:bodyPr/>
        <a:lstStyle/>
        <a:p>
          <a:endParaRPr lang="zh-CN" altLang="en-US"/>
        </a:p>
      </dgm:t>
    </dgm:pt>
    <dgm:pt modelId="{E206D7C5-D9C4-44A4-8890-8E9552E0FDCE}" type="sibTrans" cxnId="{FDFA4208-84A7-4F20-821C-765DC66F521D}">
      <dgm:prSet/>
      <dgm:spPr/>
      <dgm:t>
        <a:bodyPr/>
        <a:lstStyle/>
        <a:p>
          <a:endParaRPr lang="zh-CN" altLang="en-US"/>
        </a:p>
      </dgm:t>
    </dgm:pt>
    <dgm:pt modelId="{1EE1890D-C93E-4BE0-BE07-AB1A3184D274}">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工作</a:t>
          </a:r>
          <a:r>
            <a:rPr lang="zh-CN" altLang="en-US" sz="2000" b="1" dirty="0" smtClean="0">
              <a:solidFill>
                <a:srgbClr val="FF0000"/>
              </a:solidFill>
              <a:latin typeface="微软雅黑" panose="020B0503020204020204" pitchFamily="34" charset="-122"/>
              <a:ea typeface="微软雅黑" panose="020B0503020204020204" pitchFamily="34" charset="-122"/>
            </a:rPr>
            <a:t>环</a:t>
          </a:r>
          <a:r>
            <a:rPr lang="zh-CN" altLang="en-US" sz="2000" b="1" dirty="0" smtClean="0">
              <a:solidFill>
                <a:srgbClr val="0070C0"/>
              </a:solidFill>
              <a:latin typeface="微软雅黑" panose="020B0503020204020204" pitchFamily="34" charset="-122"/>
              <a:ea typeface="微软雅黑" panose="020B0503020204020204" pitchFamily="34" charset="-122"/>
            </a:rPr>
            <a:t>境</a:t>
          </a:r>
          <a:r>
            <a:rPr lang="zh-CN" altLang="en-US" sz="2000" b="1" dirty="0" smtClean="0">
              <a:latin typeface="微软雅黑" panose="020B0503020204020204" pitchFamily="34" charset="-122"/>
              <a:ea typeface="微软雅黑" panose="020B0503020204020204" pitchFamily="34" charset="-122"/>
            </a:rPr>
            <a:t>激励</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8FCC770F-C26C-49AD-8C08-8C9293382146}" type="parTrans" cxnId="{BF450F97-9D28-463F-B25B-3B87D7BBAF45}">
      <dgm:prSet/>
      <dgm:spPr/>
      <dgm:t>
        <a:bodyPr/>
        <a:lstStyle/>
        <a:p>
          <a:endParaRPr lang="zh-CN" altLang="en-US"/>
        </a:p>
      </dgm:t>
    </dgm:pt>
    <dgm:pt modelId="{33300F10-9922-4543-8C26-8F96533F24CF}" type="sibTrans" cxnId="{BF450F97-9D28-463F-B25B-3B87D7BBAF45}">
      <dgm:prSet/>
      <dgm:spPr/>
      <dgm:t>
        <a:bodyPr/>
        <a:lstStyle/>
        <a:p>
          <a:endParaRPr lang="zh-CN" altLang="en-US"/>
        </a:p>
      </dgm:t>
    </dgm:pt>
    <dgm:pt modelId="{2989906E-E996-4CBF-94CB-D51DED5F4994}">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solidFill>
                <a:srgbClr val="0070C0"/>
              </a:solidFill>
              <a:latin typeface="微软雅黑" panose="020B0503020204020204" pitchFamily="34" charset="-122"/>
              <a:ea typeface="微软雅黑" panose="020B0503020204020204" pitchFamily="34" charset="-122"/>
            </a:rPr>
            <a:t>培</a:t>
          </a:r>
          <a:r>
            <a:rPr lang="zh-CN" altLang="en-US" sz="2000" b="1" dirty="0" smtClean="0">
              <a:solidFill>
                <a:srgbClr val="FF0000"/>
              </a:solidFill>
              <a:latin typeface="微软雅黑" panose="020B0503020204020204" pitchFamily="34" charset="-122"/>
              <a:ea typeface="微软雅黑" panose="020B0503020204020204" pitchFamily="34" charset="-122"/>
            </a:rPr>
            <a:t>训</a:t>
          </a:r>
          <a:r>
            <a:rPr lang="zh-CN" altLang="en-US" sz="2000" b="1" dirty="0" smtClean="0">
              <a:latin typeface="微软雅黑" panose="020B0503020204020204" pitchFamily="34" charset="-122"/>
              <a:ea typeface="微软雅黑" panose="020B0503020204020204" pitchFamily="34" charset="-122"/>
            </a:rPr>
            <a:t>激励</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CA9AD8C9-FBB3-444A-923D-F17756F1DEC6}" type="parTrans" cxnId="{6DF8DC0A-97D3-4503-B21B-70C43A8A89DE}">
      <dgm:prSet/>
      <dgm:spPr/>
      <dgm:t>
        <a:bodyPr/>
        <a:lstStyle/>
        <a:p>
          <a:endParaRPr lang="zh-CN" altLang="en-US"/>
        </a:p>
      </dgm:t>
    </dgm:pt>
    <dgm:pt modelId="{95267B34-2793-438D-BB69-D1BBD2134884}" type="sibTrans" cxnId="{6DF8DC0A-97D3-4503-B21B-70C43A8A89DE}">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163F2139-3F9A-4893-AD17-CCC71DEB58FD}" type="pres">
      <dgm:prSet presAssocID="{F0CAC1BB-0020-4F04-9468-0172C8D4CCEE}" presName="Name64" presStyleLbl="parChTrans1D2" presStyleIdx="0" presStyleCnt="3"/>
      <dgm:spPr/>
      <dgm:t>
        <a:bodyPr/>
        <a:lstStyle/>
        <a:p>
          <a:endParaRPr lang="zh-CN" altLang="en-US"/>
        </a:p>
      </dgm:t>
    </dgm:pt>
    <dgm:pt modelId="{B01CF94F-C3A6-42B3-B3B6-B9FD2DC66CDC}" type="pres">
      <dgm:prSet presAssocID="{5BA8DE2F-CA14-4E78-87F3-8134FECC1EE0}" presName="hierRoot2" presStyleCnt="0">
        <dgm:presLayoutVars>
          <dgm:hierBranch val="init"/>
        </dgm:presLayoutVars>
      </dgm:prSet>
      <dgm:spPr/>
    </dgm:pt>
    <dgm:pt modelId="{2CD05EEB-E72B-4995-9752-D080446C60F3}" type="pres">
      <dgm:prSet presAssocID="{5BA8DE2F-CA14-4E78-87F3-8134FECC1EE0}" presName="rootComposite" presStyleCnt="0"/>
      <dgm:spPr/>
    </dgm:pt>
    <dgm:pt modelId="{B862D02F-ABD4-43D8-B40D-88A1416B9065}" type="pres">
      <dgm:prSet presAssocID="{5BA8DE2F-CA14-4E78-87F3-8134FECC1EE0}" presName="rootText" presStyleLbl="node2" presStyleIdx="0" presStyleCnt="3" custScaleX="225412" custScaleY="520811">
        <dgm:presLayoutVars>
          <dgm:chPref val="3"/>
        </dgm:presLayoutVars>
      </dgm:prSet>
      <dgm:spPr/>
      <dgm:t>
        <a:bodyPr/>
        <a:lstStyle/>
        <a:p>
          <a:endParaRPr lang="zh-CN" altLang="en-US"/>
        </a:p>
      </dgm:t>
    </dgm:pt>
    <dgm:pt modelId="{CF97C81F-6C36-4D5A-ACF5-88D461A7279F}" type="pres">
      <dgm:prSet presAssocID="{5BA8DE2F-CA14-4E78-87F3-8134FECC1EE0}" presName="rootConnector" presStyleLbl="node2" presStyleIdx="0" presStyleCnt="3"/>
      <dgm:spPr/>
      <dgm:t>
        <a:bodyPr/>
        <a:lstStyle/>
        <a:p>
          <a:endParaRPr lang="zh-CN" altLang="en-US"/>
        </a:p>
      </dgm:t>
    </dgm:pt>
    <dgm:pt modelId="{D0196C0E-A906-4B3F-B1BC-4B55732FFC9B}" type="pres">
      <dgm:prSet presAssocID="{5BA8DE2F-CA14-4E78-87F3-8134FECC1EE0}" presName="hierChild4" presStyleCnt="0"/>
      <dgm:spPr/>
    </dgm:pt>
    <dgm:pt modelId="{3FC7E726-82BF-4881-9227-66BDB3A2921E}" type="pres">
      <dgm:prSet presAssocID="{B04E65F3-7A9B-4334-89CB-37E98FBD5A18}" presName="Name64" presStyleLbl="parChTrans1D3" presStyleIdx="0" presStyleCnt="9"/>
      <dgm:spPr/>
      <dgm:t>
        <a:bodyPr/>
        <a:lstStyle/>
        <a:p>
          <a:endParaRPr lang="zh-CN" altLang="en-US"/>
        </a:p>
      </dgm:t>
    </dgm:pt>
    <dgm:pt modelId="{CF4C6BE4-06EC-4A06-94A3-82AF80CAF43F}" type="pres">
      <dgm:prSet presAssocID="{17DDFE76-41A7-4C8E-8E24-0D6B61340BD8}" presName="hierRoot2" presStyleCnt="0">
        <dgm:presLayoutVars>
          <dgm:hierBranch val="init"/>
        </dgm:presLayoutVars>
      </dgm:prSet>
      <dgm:spPr/>
    </dgm:pt>
    <dgm:pt modelId="{1FF6C742-05DD-4ABC-BF25-17FF0C15D169}" type="pres">
      <dgm:prSet presAssocID="{17DDFE76-41A7-4C8E-8E24-0D6B61340BD8}" presName="rootComposite" presStyleCnt="0"/>
      <dgm:spPr/>
    </dgm:pt>
    <dgm:pt modelId="{356D8DC2-6CEE-4584-8C68-A5EC4416E188}" type="pres">
      <dgm:prSet presAssocID="{17DDFE76-41A7-4C8E-8E24-0D6B61340BD8}" presName="rootText" presStyleLbl="node3" presStyleIdx="0" presStyleCnt="9" custScaleX="1353971" custScaleY="472057">
        <dgm:presLayoutVars>
          <dgm:chPref val="3"/>
        </dgm:presLayoutVars>
      </dgm:prSet>
      <dgm:spPr/>
      <dgm:t>
        <a:bodyPr/>
        <a:lstStyle/>
        <a:p>
          <a:endParaRPr lang="zh-CN" altLang="en-US"/>
        </a:p>
      </dgm:t>
    </dgm:pt>
    <dgm:pt modelId="{77F0ED51-EF2A-46B0-859F-555BFC08B133}" type="pres">
      <dgm:prSet presAssocID="{17DDFE76-41A7-4C8E-8E24-0D6B61340BD8}" presName="rootConnector" presStyleLbl="node3" presStyleIdx="0" presStyleCnt="9"/>
      <dgm:spPr/>
      <dgm:t>
        <a:bodyPr/>
        <a:lstStyle/>
        <a:p>
          <a:endParaRPr lang="zh-CN" altLang="en-US"/>
        </a:p>
      </dgm:t>
    </dgm:pt>
    <dgm:pt modelId="{3A3FD938-8354-4812-91FE-0C086B2FBFEB}" type="pres">
      <dgm:prSet presAssocID="{17DDFE76-41A7-4C8E-8E24-0D6B61340BD8}" presName="hierChild4" presStyleCnt="0"/>
      <dgm:spPr/>
    </dgm:pt>
    <dgm:pt modelId="{8D38B166-45B9-49E6-B37E-D832EAA41571}" type="pres">
      <dgm:prSet presAssocID="{17DDFE76-41A7-4C8E-8E24-0D6B61340BD8}" presName="hierChild5" presStyleCnt="0"/>
      <dgm:spPr/>
    </dgm:pt>
    <dgm:pt modelId="{383B3176-E01B-4DEE-AF6D-598431992B82}" type="pres">
      <dgm:prSet presAssocID="{C7088BFF-D75B-4544-921E-55535B415707}" presName="Name64" presStyleLbl="parChTrans1D3" presStyleIdx="1" presStyleCnt="9"/>
      <dgm:spPr/>
      <dgm:t>
        <a:bodyPr/>
        <a:lstStyle/>
        <a:p>
          <a:endParaRPr lang="zh-CN" altLang="en-US"/>
        </a:p>
      </dgm:t>
    </dgm:pt>
    <dgm:pt modelId="{8F8CC887-C27A-4CF5-BF96-B5CBE7B5C80B}" type="pres">
      <dgm:prSet presAssocID="{7A8D7A96-6F45-4DA1-94ED-3EC2A3E63AA1}" presName="hierRoot2" presStyleCnt="0">
        <dgm:presLayoutVars>
          <dgm:hierBranch val="init"/>
        </dgm:presLayoutVars>
      </dgm:prSet>
      <dgm:spPr/>
    </dgm:pt>
    <dgm:pt modelId="{95E617D4-DD07-476D-8B1D-8E3FEB4E4A11}" type="pres">
      <dgm:prSet presAssocID="{7A8D7A96-6F45-4DA1-94ED-3EC2A3E63AA1}" presName="rootComposite" presStyleCnt="0"/>
      <dgm:spPr/>
    </dgm:pt>
    <dgm:pt modelId="{B435E1F6-4D4F-4A2B-8D18-6EC8DB20DF8A}" type="pres">
      <dgm:prSet presAssocID="{7A8D7A96-6F45-4DA1-94ED-3EC2A3E63AA1}" presName="rootText" presStyleLbl="node3" presStyleIdx="1" presStyleCnt="9" custScaleX="1353971" custScaleY="201413" custLinFactNeighborX="1214" custLinFactNeighborY="4797">
        <dgm:presLayoutVars>
          <dgm:chPref val="3"/>
        </dgm:presLayoutVars>
      </dgm:prSet>
      <dgm:spPr/>
      <dgm:t>
        <a:bodyPr/>
        <a:lstStyle/>
        <a:p>
          <a:endParaRPr lang="zh-CN" altLang="en-US"/>
        </a:p>
      </dgm:t>
    </dgm:pt>
    <dgm:pt modelId="{0C67F517-06EA-4DAC-8D04-934FBD7385F0}" type="pres">
      <dgm:prSet presAssocID="{7A8D7A96-6F45-4DA1-94ED-3EC2A3E63AA1}" presName="rootConnector" presStyleLbl="node3" presStyleIdx="1" presStyleCnt="9"/>
      <dgm:spPr/>
      <dgm:t>
        <a:bodyPr/>
        <a:lstStyle/>
        <a:p>
          <a:endParaRPr lang="zh-CN" altLang="en-US"/>
        </a:p>
      </dgm:t>
    </dgm:pt>
    <dgm:pt modelId="{A7F3CF3C-AF9D-4E64-94B6-85407855C20D}" type="pres">
      <dgm:prSet presAssocID="{7A8D7A96-6F45-4DA1-94ED-3EC2A3E63AA1}" presName="hierChild4" presStyleCnt="0"/>
      <dgm:spPr/>
    </dgm:pt>
    <dgm:pt modelId="{7375CE6C-279D-49AD-B314-005E328F1C97}" type="pres">
      <dgm:prSet presAssocID="{7A8D7A96-6F45-4DA1-94ED-3EC2A3E63AA1}" presName="hierChild5" presStyleCnt="0"/>
      <dgm:spPr/>
    </dgm:pt>
    <dgm:pt modelId="{C78F8E87-04BA-4996-A00F-6275E3B3B8F3}" type="pres">
      <dgm:prSet presAssocID="{B4EF3A48-4E83-47B2-B572-71A6011BA5BB}" presName="Name64" presStyleLbl="parChTrans1D3" presStyleIdx="2" presStyleCnt="9"/>
      <dgm:spPr/>
      <dgm:t>
        <a:bodyPr/>
        <a:lstStyle/>
        <a:p>
          <a:endParaRPr lang="zh-CN" altLang="en-US"/>
        </a:p>
      </dgm:t>
    </dgm:pt>
    <dgm:pt modelId="{EEC22334-D3DE-4461-941E-37FC3D183253}" type="pres">
      <dgm:prSet presAssocID="{224A1F2D-D24A-4C7A-B5B5-17C974A514BE}" presName="hierRoot2" presStyleCnt="0">
        <dgm:presLayoutVars>
          <dgm:hierBranch val="init"/>
        </dgm:presLayoutVars>
      </dgm:prSet>
      <dgm:spPr/>
    </dgm:pt>
    <dgm:pt modelId="{A39DE80F-EFF9-415D-BD42-DFF5B9085A88}" type="pres">
      <dgm:prSet presAssocID="{224A1F2D-D24A-4C7A-B5B5-17C974A514BE}" presName="rootComposite" presStyleCnt="0"/>
      <dgm:spPr/>
    </dgm:pt>
    <dgm:pt modelId="{0FC668F2-89F8-4A62-AA1B-7CF6AFBC89D7}" type="pres">
      <dgm:prSet presAssocID="{224A1F2D-D24A-4C7A-B5B5-17C974A514BE}" presName="rootText" presStyleLbl="node3" presStyleIdx="2" presStyleCnt="9" custScaleX="1353971" custScaleY="471490">
        <dgm:presLayoutVars>
          <dgm:chPref val="3"/>
        </dgm:presLayoutVars>
      </dgm:prSet>
      <dgm:spPr/>
      <dgm:t>
        <a:bodyPr/>
        <a:lstStyle/>
        <a:p>
          <a:endParaRPr lang="zh-CN" altLang="en-US"/>
        </a:p>
      </dgm:t>
    </dgm:pt>
    <dgm:pt modelId="{5B56C502-5D83-4FE4-B208-F9B08B4C19C2}" type="pres">
      <dgm:prSet presAssocID="{224A1F2D-D24A-4C7A-B5B5-17C974A514BE}" presName="rootConnector" presStyleLbl="node3" presStyleIdx="2" presStyleCnt="9"/>
      <dgm:spPr/>
      <dgm:t>
        <a:bodyPr/>
        <a:lstStyle/>
        <a:p>
          <a:endParaRPr lang="zh-CN" altLang="en-US"/>
        </a:p>
      </dgm:t>
    </dgm:pt>
    <dgm:pt modelId="{0A402B97-5E70-498A-9BE3-E43019C67536}" type="pres">
      <dgm:prSet presAssocID="{224A1F2D-D24A-4C7A-B5B5-17C974A514BE}" presName="hierChild4" presStyleCnt="0"/>
      <dgm:spPr/>
    </dgm:pt>
    <dgm:pt modelId="{086811E1-11A0-4D06-801F-1742B2E6CD8C}" type="pres">
      <dgm:prSet presAssocID="{224A1F2D-D24A-4C7A-B5B5-17C974A514BE}" presName="hierChild5" presStyleCnt="0"/>
      <dgm:spPr/>
    </dgm:pt>
    <dgm:pt modelId="{0A2AF096-6D67-4346-A2FA-45C15BD48037}" type="pres">
      <dgm:prSet presAssocID="{5BA8DE2F-CA14-4E78-87F3-8134FECC1EE0}" presName="hierChild5" presStyleCnt="0"/>
      <dgm:spPr/>
    </dgm:pt>
    <dgm:pt modelId="{AE1CD310-189A-49FC-B440-1B7E546B1A06}" type="pres">
      <dgm:prSet presAssocID="{823A898F-5D72-40D2-9E8E-F70551CEEB79}" presName="Name64" presStyleLbl="parChTrans1D2" presStyleIdx="1" presStyleCnt="3"/>
      <dgm:spPr/>
      <dgm:t>
        <a:bodyPr/>
        <a:lstStyle/>
        <a:p>
          <a:endParaRPr lang="zh-CN" altLang="en-US"/>
        </a:p>
      </dgm:t>
    </dgm:pt>
    <dgm:pt modelId="{CB82C82D-8502-48F4-A25C-97679DFE8712}" type="pres">
      <dgm:prSet presAssocID="{E371DBA1-78A9-4900-A129-01C533D69376}" presName="hierRoot2" presStyleCnt="0">
        <dgm:presLayoutVars>
          <dgm:hierBranch val="init"/>
        </dgm:presLayoutVars>
      </dgm:prSet>
      <dgm:spPr/>
    </dgm:pt>
    <dgm:pt modelId="{543FE929-794A-486C-8F0E-3241E038D87D}" type="pres">
      <dgm:prSet presAssocID="{E371DBA1-78A9-4900-A129-01C533D69376}" presName="rootComposite" presStyleCnt="0"/>
      <dgm:spPr/>
    </dgm:pt>
    <dgm:pt modelId="{FC268FD7-C258-4A5E-A27B-C74F9C2BC392}" type="pres">
      <dgm:prSet presAssocID="{E371DBA1-78A9-4900-A129-01C533D69376}" presName="rootText" presStyleLbl="node2" presStyleIdx="1" presStyleCnt="3" custScaleX="225412" custScaleY="526690">
        <dgm:presLayoutVars>
          <dgm:chPref val="3"/>
        </dgm:presLayoutVars>
      </dgm:prSet>
      <dgm:spPr/>
      <dgm:t>
        <a:bodyPr/>
        <a:lstStyle/>
        <a:p>
          <a:endParaRPr lang="zh-CN" altLang="en-US"/>
        </a:p>
      </dgm:t>
    </dgm:pt>
    <dgm:pt modelId="{60B3D2BB-41E8-407B-895D-1FCEAD3D386C}" type="pres">
      <dgm:prSet presAssocID="{E371DBA1-78A9-4900-A129-01C533D69376}" presName="rootConnector" presStyleLbl="node2" presStyleIdx="1" presStyleCnt="3"/>
      <dgm:spPr/>
      <dgm:t>
        <a:bodyPr/>
        <a:lstStyle/>
        <a:p>
          <a:endParaRPr lang="zh-CN" altLang="en-US"/>
        </a:p>
      </dgm:t>
    </dgm:pt>
    <dgm:pt modelId="{965573EA-1933-4C1A-8487-6DC9685266AD}" type="pres">
      <dgm:prSet presAssocID="{E371DBA1-78A9-4900-A129-01C533D69376}" presName="hierChild4" presStyleCnt="0"/>
      <dgm:spPr/>
    </dgm:pt>
    <dgm:pt modelId="{47A9166C-E32B-4023-A7FE-B2374A49B4D3}" type="pres">
      <dgm:prSet presAssocID="{E96187B1-D08B-400C-BC25-1C6F2A935CEA}" presName="Name64" presStyleLbl="parChTrans1D3" presStyleIdx="3" presStyleCnt="9"/>
      <dgm:spPr/>
      <dgm:t>
        <a:bodyPr/>
        <a:lstStyle/>
        <a:p>
          <a:endParaRPr lang="zh-CN" altLang="en-US"/>
        </a:p>
      </dgm:t>
    </dgm:pt>
    <dgm:pt modelId="{C6E8D2F6-D41C-4BE3-9CF0-000CCA95D525}" type="pres">
      <dgm:prSet presAssocID="{F219E8B5-7A07-4622-AE27-8F968AAA0C77}" presName="hierRoot2" presStyleCnt="0">
        <dgm:presLayoutVars>
          <dgm:hierBranch val="init"/>
        </dgm:presLayoutVars>
      </dgm:prSet>
      <dgm:spPr/>
    </dgm:pt>
    <dgm:pt modelId="{69528CA3-1974-4909-8BA1-77A5446DBA2A}" type="pres">
      <dgm:prSet presAssocID="{F219E8B5-7A07-4622-AE27-8F968AAA0C77}" presName="rootComposite" presStyleCnt="0"/>
      <dgm:spPr/>
    </dgm:pt>
    <dgm:pt modelId="{72A5B004-01B7-4359-95DF-2708594135FA}" type="pres">
      <dgm:prSet presAssocID="{F219E8B5-7A07-4622-AE27-8F968AAA0C77}" presName="rootText" presStyleLbl="node3" presStyleIdx="3" presStyleCnt="9" custScaleX="225412" custScaleY="501245">
        <dgm:presLayoutVars>
          <dgm:chPref val="3"/>
        </dgm:presLayoutVars>
      </dgm:prSet>
      <dgm:spPr/>
      <dgm:t>
        <a:bodyPr/>
        <a:lstStyle/>
        <a:p>
          <a:endParaRPr lang="zh-CN" altLang="en-US"/>
        </a:p>
      </dgm:t>
    </dgm:pt>
    <dgm:pt modelId="{BB4D5D14-AE18-4D61-B416-318DE5F698BD}" type="pres">
      <dgm:prSet presAssocID="{F219E8B5-7A07-4622-AE27-8F968AAA0C77}" presName="rootConnector" presStyleLbl="node3" presStyleIdx="3" presStyleCnt="9"/>
      <dgm:spPr/>
      <dgm:t>
        <a:bodyPr/>
        <a:lstStyle/>
        <a:p>
          <a:endParaRPr lang="zh-CN" altLang="en-US"/>
        </a:p>
      </dgm:t>
    </dgm:pt>
    <dgm:pt modelId="{95BD3FFE-3952-440A-B1D4-7FB5AD0460B0}" type="pres">
      <dgm:prSet presAssocID="{F219E8B5-7A07-4622-AE27-8F968AAA0C77}" presName="hierChild4" presStyleCnt="0"/>
      <dgm:spPr/>
    </dgm:pt>
    <dgm:pt modelId="{69DC05CD-2E3D-402C-97A9-49844829E022}" type="pres">
      <dgm:prSet presAssocID="{8B00B5CA-762D-4BC2-92F9-60E84D7DA54F}" presName="Name64" presStyleLbl="parChTrans1D4" presStyleIdx="0" presStyleCnt="4"/>
      <dgm:spPr/>
      <dgm:t>
        <a:bodyPr/>
        <a:lstStyle/>
        <a:p>
          <a:endParaRPr lang="zh-CN" altLang="en-US"/>
        </a:p>
      </dgm:t>
    </dgm:pt>
    <dgm:pt modelId="{B1769B19-38B6-4ED7-92F1-E26D0698900A}" type="pres">
      <dgm:prSet presAssocID="{BFD8DD7A-1100-4BD0-88BC-D18056C08C2D}" presName="hierRoot2" presStyleCnt="0">
        <dgm:presLayoutVars>
          <dgm:hierBranch val="init"/>
        </dgm:presLayoutVars>
      </dgm:prSet>
      <dgm:spPr/>
    </dgm:pt>
    <dgm:pt modelId="{990A1320-36E8-4A9A-AC94-9CEFDED0E315}" type="pres">
      <dgm:prSet presAssocID="{BFD8DD7A-1100-4BD0-88BC-D18056C08C2D}" presName="rootComposite" presStyleCnt="0"/>
      <dgm:spPr/>
    </dgm:pt>
    <dgm:pt modelId="{B4D94EB8-74E5-4471-A39F-E8FEC4B5CE7D}" type="pres">
      <dgm:prSet presAssocID="{BFD8DD7A-1100-4BD0-88BC-D18056C08C2D}" presName="rootText" presStyleLbl="node4" presStyleIdx="0" presStyleCnt="4" custScaleX="1101405" custScaleY="471491">
        <dgm:presLayoutVars>
          <dgm:chPref val="3"/>
        </dgm:presLayoutVars>
      </dgm:prSet>
      <dgm:spPr/>
      <dgm:t>
        <a:bodyPr/>
        <a:lstStyle/>
        <a:p>
          <a:endParaRPr lang="zh-CN" altLang="en-US"/>
        </a:p>
      </dgm:t>
    </dgm:pt>
    <dgm:pt modelId="{600A0046-0749-4A7E-8CF7-124312AA1B3B}" type="pres">
      <dgm:prSet presAssocID="{BFD8DD7A-1100-4BD0-88BC-D18056C08C2D}" presName="rootConnector" presStyleLbl="node4" presStyleIdx="0" presStyleCnt="4"/>
      <dgm:spPr/>
      <dgm:t>
        <a:bodyPr/>
        <a:lstStyle/>
        <a:p>
          <a:endParaRPr lang="zh-CN" altLang="en-US"/>
        </a:p>
      </dgm:t>
    </dgm:pt>
    <dgm:pt modelId="{E4459DD9-9352-421B-90DE-861018F5EA8B}" type="pres">
      <dgm:prSet presAssocID="{BFD8DD7A-1100-4BD0-88BC-D18056C08C2D}" presName="hierChild4" presStyleCnt="0"/>
      <dgm:spPr/>
    </dgm:pt>
    <dgm:pt modelId="{44005128-75EC-40B4-BA86-6058EEA7371C}" type="pres">
      <dgm:prSet presAssocID="{BFD8DD7A-1100-4BD0-88BC-D18056C08C2D}" presName="hierChild5" presStyleCnt="0"/>
      <dgm:spPr/>
    </dgm:pt>
    <dgm:pt modelId="{B7374D1A-5C28-47A8-8AE2-4AF7DE297FE7}" type="pres">
      <dgm:prSet presAssocID="{F219E8B5-7A07-4622-AE27-8F968AAA0C77}" presName="hierChild5" presStyleCnt="0"/>
      <dgm:spPr/>
    </dgm:pt>
    <dgm:pt modelId="{665F72BD-0AF3-4324-8A2C-124382B17C0F}" type="pres">
      <dgm:prSet presAssocID="{8FCC770F-C26C-49AD-8C08-8C9293382146}" presName="Name64" presStyleLbl="parChTrans1D3" presStyleIdx="4" presStyleCnt="9"/>
      <dgm:spPr/>
      <dgm:t>
        <a:bodyPr/>
        <a:lstStyle/>
        <a:p>
          <a:endParaRPr lang="zh-CN" altLang="en-US"/>
        </a:p>
      </dgm:t>
    </dgm:pt>
    <dgm:pt modelId="{386AA841-1945-4180-836B-4C3D86747F10}" type="pres">
      <dgm:prSet presAssocID="{1EE1890D-C93E-4BE0-BE07-AB1A3184D274}" presName="hierRoot2" presStyleCnt="0">
        <dgm:presLayoutVars>
          <dgm:hierBranch val="init"/>
        </dgm:presLayoutVars>
      </dgm:prSet>
      <dgm:spPr/>
    </dgm:pt>
    <dgm:pt modelId="{01EAE251-6DE2-4ED1-8079-CDD10562FB09}" type="pres">
      <dgm:prSet presAssocID="{1EE1890D-C93E-4BE0-BE07-AB1A3184D274}" presName="rootComposite" presStyleCnt="0"/>
      <dgm:spPr/>
    </dgm:pt>
    <dgm:pt modelId="{129144B8-020F-412E-A50C-E7909F40F29D}" type="pres">
      <dgm:prSet presAssocID="{1EE1890D-C93E-4BE0-BE07-AB1A3184D274}" presName="rootText" presStyleLbl="node3" presStyleIdx="4" presStyleCnt="9" custScaleX="418848" custScaleY="201684">
        <dgm:presLayoutVars>
          <dgm:chPref val="3"/>
        </dgm:presLayoutVars>
      </dgm:prSet>
      <dgm:spPr/>
      <dgm:t>
        <a:bodyPr/>
        <a:lstStyle/>
        <a:p>
          <a:endParaRPr lang="zh-CN" altLang="en-US"/>
        </a:p>
      </dgm:t>
    </dgm:pt>
    <dgm:pt modelId="{B6595A25-799F-48F0-B63E-17A72D44A99F}" type="pres">
      <dgm:prSet presAssocID="{1EE1890D-C93E-4BE0-BE07-AB1A3184D274}" presName="rootConnector" presStyleLbl="node3" presStyleIdx="4" presStyleCnt="9"/>
      <dgm:spPr/>
      <dgm:t>
        <a:bodyPr/>
        <a:lstStyle/>
        <a:p>
          <a:endParaRPr lang="zh-CN" altLang="en-US"/>
        </a:p>
      </dgm:t>
    </dgm:pt>
    <dgm:pt modelId="{673B4C2F-B5E2-4AB3-A108-F633DE99B695}" type="pres">
      <dgm:prSet presAssocID="{1EE1890D-C93E-4BE0-BE07-AB1A3184D274}" presName="hierChild4" presStyleCnt="0"/>
      <dgm:spPr/>
    </dgm:pt>
    <dgm:pt modelId="{8F145FCC-EE55-472C-9A04-4FFC50409724}" type="pres">
      <dgm:prSet presAssocID="{1EE1890D-C93E-4BE0-BE07-AB1A3184D274}" presName="hierChild5" presStyleCnt="0"/>
      <dgm:spPr/>
    </dgm:pt>
    <dgm:pt modelId="{9FA8E693-8680-4CC1-B7BE-18F4D2DE1899}" type="pres">
      <dgm:prSet presAssocID="{D4959982-1A3E-4627-8706-72AE21D1B883}" presName="Name64" presStyleLbl="parChTrans1D3" presStyleIdx="5" presStyleCnt="9"/>
      <dgm:spPr/>
      <dgm:t>
        <a:bodyPr/>
        <a:lstStyle/>
        <a:p>
          <a:endParaRPr lang="zh-CN" altLang="en-US"/>
        </a:p>
      </dgm:t>
    </dgm:pt>
    <dgm:pt modelId="{349A68BF-314A-4A93-A0A8-B65B49C773DE}" type="pres">
      <dgm:prSet presAssocID="{4FFC35A1-13D9-4B87-B1CF-EA3D52728450}" presName="hierRoot2" presStyleCnt="0">
        <dgm:presLayoutVars>
          <dgm:hierBranch val="init"/>
        </dgm:presLayoutVars>
      </dgm:prSet>
      <dgm:spPr/>
    </dgm:pt>
    <dgm:pt modelId="{46397C11-1843-4E8B-A935-DE1F50B7DF4F}" type="pres">
      <dgm:prSet presAssocID="{4FFC35A1-13D9-4B87-B1CF-EA3D52728450}" presName="rootComposite" presStyleCnt="0"/>
      <dgm:spPr/>
    </dgm:pt>
    <dgm:pt modelId="{141BE7EF-3971-4CD3-9BDE-C802101B16FF}" type="pres">
      <dgm:prSet presAssocID="{4FFC35A1-13D9-4B87-B1CF-EA3D52728450}" presName="rootText" presStyleLbl="node3" presStyleIdx="5" presStyleCnt="9" custScaleX="225412" custScaleY="500362">
        <dgm:presLayoutVars>
          <dgm:chPref val="3"/>
        </dgm:presLayoutVars>
      </dgm:prSet>
      <dgm:spPr/>
      <dgm:t>
        <a:bodyPr/>
        <a:lstStyle/>
        <a:p>
          <a:endParaRPr lang="zh-CN" altLang="en-US"/>
        </a:p>
      </dgm:t>
    </dgm:pt>
    <dgm:pt modelId="{5F2A89F9-3F39-40B2-A3DE-A316D4BD4BE2}" type="pres">
      <dgm:prSet presAssocID="{4FFC35A1-13D9-4B87-B1CF-EA3D52728450}" presName="rootConnector" presStyleLbl="node3" presStyleIdx="5" presStyleCnt="9"/>
      <dgm:spPr/>
      <dgm:t>
        <a:bodyPr/>
        <a:lstStyle/>
        <a:p>
          <a:endParaRPr lang="zh-CN" altLang="en-US"/>
        </a:p>
      </dgm:t>
    </dgm:pt>
    <dgm:pt modelId="{87098D5A-8EBC-4A03-B1D0-8B8C5B362CF0}" type="pres">
      <dgm:prSet presAssocID="{4FFC35A1-13D9-4B87-B1CF-EA3D52728450}" presName="hierChild4" presStyleCnt="0"/>
      <dgm:spPr/>
    </dgm:pt>
    <dgm:pt modelId="{D7F2DF07-DF11-4A0D-91CF-0BA6E7B816FE}" type="pres">
      <dgm:prSet presAssocID="{A6BF255E-8956-4E85-9640-244D950CE0B5}" presName="Name64" presStyleLbl="parChTrans1D4" presStyleIdx="1" presStyleCnt="4"/>
      <dgm:spPr/>
      <dgm:t>
        <a:bodyPr/>
        <a:lstStyle/>
        <a:p>
          <a:endParaRPr lang="zh-CN" altLang="en-US"/>
        </a:p>
      </dgm:t>
    </dgm:pt>
    <dgm:pt modelId="{754AC179-B4FF-49F6-99D8-6558B385C810}" type="pres">
      <dgm:prSet presAssocID="{E1DE459B-873F-458C-B94B-73A44BBC54E2}" presName="hierRoot2" presStyleCnt="0">
        <dgm:presLayoutVars>
          <dgm:hierBranch val="init"/>
        </dgm:presLayoutVars>
      </dgm:prSet>
      <dgm:spPr/>
    </dgm:pt>
    <dgm:pt modelId="{504BFC25-176D-4A29-81A4-6F1DCB2D1BC6}" type="pres">
      <dgm:prSet presAssocID="{E1DE459B-873F-458C-B94B-73A44BBC54E2}" presName="rootComposite" presStyleCnt="0"/>
      <dgm:spPr/>
    </dgm:pt>
    <dgm:pt modelId="{72248F22-5631-4C74-9394-048F4049EFFD}" type="pres">
      <dgm:prSet presAssocID="{E1DE459B-873F-458C-B94B-73A44BBC54E2}" presName="rootText" presStyleLbl="node4" presStyleIdx="1" presStyleCnt="4" custScaleX="1101405" custScaleY="471491">
        <dgm:presLayoutVars>
          <dgm:chPref val="3"/>
        </dgm:presLayoutVars>
      </dgm:prSet>
      <dgm:spPr/>
      <dgm:t>
        <a:bodyPr/>
        <a:lstStyle/>
        <a:p>
          <a:endParaRPr lang="zh-CN" altLang="en-US"/>
        </a:p>
      </dgm:t>
    </dgm:pt>
    <dgm:pt modelId="{CAC69B8F-C895-48F2-906E-CE462DE23EF1}" type="pres">
      <dgm:prSet presAssocID="{E1DE459B-873F-458C-B94B-73A44BBC54E2}" presName="rootConnector" presStyleLbl="node4" presStyleIdx="1" presStyleCnt="4"/>
      <dgm:spPr/>
      <dgm:t>
        <a:bodyPr/>
        <a:lstStyle/>
        <a:p>
          <a:endParaRPr lang="zh-CN" altLang="en-US"/>
        </a:p>
      </dgm:t>
    </dgm:pt>
    <dgm:pt modelId="{7663AA25-0E09-41FD-B182-9AC0665B2F21}" type="pres">
      <dgm:prSet presAssocID="{E1DE459B-873F-458C-B94B-73A44BBC54E2}" presName="hierChild4" presStyleCnt="0"/>
      <dgm:spPr/>
    </dgm:pt>
    <dgm:pt modelId="{D22D5477-BBAB-44E7-99AD-A9E93F5A9F4D}" type="pres">
      <dgm:prSet presAssocID="{E1DE459B-873F-458C-B94B-73A44BBC54E2}" presName="hierChild5" presStyleCnt="0"/>
      <dgm:spPr/>
    </dgm:pt>
    <dgm:pt modelId="{B57074AF-8486-4629-9C58-891015B545DE}" type="pres">
      <dgm:prSet presAssocID="{97FE0323-3D22-4F4F-B44F-E79D6A485A3C}" presName="Name64" presStyleLbl="parChTrans1D4" presStyleIdx="2" presStyleCnt="4"/>
      <dgm:spPr/>
      <dgm:t>
        <a:bodyPr/>
        <a:lstStyle/>
        <a:p>
          <a:endParaRPr lang="zh-CN" altLang="en-US"/>
        </a:p>
      </dgm:t>
    </dgm:pt>
    <dgm:pt modelId="{C317F012-FCF6-4DF0-9B5C-D8BBBB877604}" type="pres">
      <dgm:prSet presAssocID="{10E13311-1395-4706-B65A-870CCD806F51}" presName="hierRoot2" presStyleCnt="0">
        <dgm:presLayoutVars>
          <dgm:hierBranch val="init"/>
        </dgm:presLayoutVars>
      </dgm:prSet>
      <dgm:spPr/>
    </dgm:pt>
    <dgm:pt modelId="{D1908E3D-FBFB-443F-8371-DFBF3B9F4D2F}" type="pres">
      <dgm:prSet presAssocID="{10E13311-1395-4706-B65A-870CCD806F51}" presName="rootComposite" presStyleCnt="0"/>
      <dgm:spPr/>
    </dgm:pt>
    <dgm:pt modelId="{AE3A7022-CB78-4D2C-8183-96F1CEFBCBEA}" type="pres">
      <dgm:prSet presAssocID="{10E13311-1395-4706-B65A-870CCD806F51}" presName="rootText" presStyleLbl="node4" presStyleIdx="2" presStyleCnt="4" custScaleX="1101405" custScaleY="201274">
        <dgm:presLayoutVars>
          <dgm:chPref val="3"/>
        </dgm:presLayoutVars>
      </dgm:prSet>
      <dgm:spPr/>
      <dgm:t>
        <a:bodyPr/>
        <a:lstStyle/>
        <a:p>
          <a:endParaRPr lang="zh-CN" altLang="en-US"/>
        </a:p>
      </dgm:t>
    </dgm:pt>
    <dgm:pt modelId="{2A644C50-2784-4C50-82C9-D955A0D94AAE}" type="pres">
      <dgm:prSet presAssocID="{10E13311-1395-4706-B65A-870CCD806F51}" presName="rootConnector" presStyleLbl="node4" presStyleIdx="2" presStyleCnt="4"/>
      <dgm:spPr/>
      <dgm:t>
        <a:bodyPr/>
        <a:lstStyle/>
        <a:p>
          <a:endParaRPr lang="zh-CN" altLang="en-US"/>
        </a:p>
      </dgm:t>
    </dgm:pt>
    <dgm:pt modelId="{5AA11C78-6140-4E08-818F-32CD0067BDE1}" type="pres">
      <dgm:prSet presAssocID="{10E13311-1395-4706-B65A-870CCD806F51}" presName="hierChild4" presStyleCnt="0"/>
      <dgm:spPr/>
    </dgm:pt>
    <dgm:pt modelId="{95278316-9A4D-4969-9E55-F09BCBF94FA5}" type="pres">
      <dgm:prSet presAssocID="{10E13311-1395-4706-B65A-870CCD806F51}" presName="hierChild5" presStyleCnt="0"/>
      <dgm:spPr/>
    </dgm:pt>
    <dgm:pt modelId="{8E6260EE-B16A-4E8B-AF43-70992058B553}" type="pres">
      <dgm:prSet presAssocID="{4FFC35A1-13D9-4B87-B1CF-EA3D52728450}" presName="hierChild5" presStyleCnt="0"/>
      <dgm:spPr/>
    </dgm:pt>
    <dgm:pt modelId="{2B5291B5-3690-4CD5-A3A2-6585B10AB5F7}" type="pres">
      <dgm:prSet presAssocID="{CA9AD8C9-FBB3-444A-923D-F17756F1DEC6}" presName="Name64" presStyleLbl="parChTrans1D3" presStyleIdx="6" presStyleCnt="9"/>
      <dgm:spPr/>
      <dgm:t>
        <a:bodyPr/>
        <a:lstStyle/>
        <a:p>
          <a:endParaRPr lang="zh-CN" altLang="en-US"/>
        </a:p>
      </dgm:t>
    </dgm:pt>
    <dgm:pt modelId="{D5FD2BD7-28E8-440D-AB61-94F90EF39F16}" type="pres">
      <dgm:prSet presAssocID="{2989906E-E996-4CBF-94CB-D51DED5F4994}" presName="hierRoot2" presStyleCnt="0">
        <dgm:presLayoutVars>
          <dgm:hierBranch val="init"/>
        </dgm:presLayoutVars>
      </dgm:prSet>
      <dgm:spPr/>
    </dgm:pt>
    <dgm:pt modelId="{C25E28CC-63D6-4A4E-A40B-74B54A7663CC}" type="pres">
      <dgm:prSet presAssocID="{2989906E-E996-4CBF-94CB-D51DED5F4994}" presName="rootComposite" presStyleCnt="0"/>
      <dgm:spPr/>
    </dgm:pt>
    <dgm:pt modelId="{DA10E794-7C9C-4864-A106-624F8F34E029}" type="pres">
      <dgm:prSet presAssocID="{2989906E-E996-4CBF-94CB-D51DED5F4994}" presName="rootText" presStyleLbl="node3" presStyleIdx="6" presStyleCnt="9" custScaleX="225338" custScaleY="201684">
        <dgm:presLayoutVars>
          <dgm:chPref val="3"/>
        </dgm:presLayoutVars>
      </dgm:prSet>
      <dgm:spPr/>
      <dgm:t>
        <a:bodyPr/>
        <a:lstStyle/>
        <a:p>
          <a:endParaRPr lang="zh-CN" altLang="en-US"/>
        </a:p>
      </dgm:t>
    </dgm:pt>
    <dgm:pt modelId="{2E1E7611-C954-49E9-B7B3-F81D2008B6B6}" type="pres">
      <dgm:prSet presAssocID="{2989906E-E996-4CBF-94CB-D51DED5F4994}" presName="rootConnector" presStyleLbl="node3" presStyleIdx="6" presStyleCnt="9"/>
      <dgm:spPr/>
      <dgm:t>
        <a:bodyPr/>
        <a:lstStyle/>
        <a:p>
          <a:endParaRPr lang="zh-CN" altLang="en-US"/>
        </a:p>
      </dgm:t>
    </dgm:pt>
    <dgm:pt modelId="{D6BB75D8-D079-4709-8F41-423337635E69}" type="pres">
      <dgm:prSet presAssocID="{2989906E-E996-4CBF-94CB-D51DED5F4994}" presName="hierChild4" presStyleCnt="0"/>
      <dgm:spPr/>
    </dgm:pt>
    <dgm:pt modelId="{3766F621-891B-45B3-A2A7-3221EE94CABB}" type="pres">
      <dgm:prSet presAssocID="{2989906E-E996-4CBF-94CB-D51DED5F4994}" presName="hierChild5" presStyleCnt="0"/>
      <dgm:spPr/>
    </dgm:pt>
    <dgm:pt modelId="{2CAFCE51-831F-4011-A11A-E22139A1BFF6}" type="pres">
      <dgm:prSet presAssocID="{804469B8-85DE-4BF0-B409-342F73958812}" presName="Name64" presStyleLbl="parChTrans1D3" presStyleIdx="7" presStyleCnt="9"/>
      <dgm:spPr/>
      <dgm:t>
        <a:bodyPr/>
        <a:lstStyle/>
        <a:p>
          <a:endParaRPr lang="zh-CN" altLang="en-US"/>
        </a:p>
      </dgm:t>
    </dgm:pt>
    <dgm:pt modelId="{8BDDDC28-A578-451E-9734-4478778884C0}" type="pres">
      <dgm:prSet presAssocID="{1F222836-40A5-4815-AB45-85F1038F68EF}" presName="hierRoot2" presStyleCnt="0">
        <dgm:presLayoutVars>
          <dgm:hierBranch val="init"/>
        </dgm:presLayoutVars>
      </dgm:prSet>
      <dgm:spPr/>
    </dgm:pt>
    <dgm:pt modelId="{1165146F-5365-4CFC-AD1C-FD62D6B1A56F}" type="pres">
      <dgm:prSet presAssocID="{1F222836-40A5-4815-AB45-85F1038F68EF}" presName="rootComposite" presStyleCnt="0"/>
      <dgm:spPr/>
    </dgm:pt>
    <dgm:pt modelId="{DF66E8B0-7DB2-4F84-954C-08F6BC3F0DF6}" type="pres">
      <dgm:prSet presAssocID="{1F222836-40A5-4815-AB45-85F1038F68EF}" presName="rootText" presStyleLbl="node3" presStyleIdx="7" presStyleCnt="9" custScaleX="225412" custScaleY="201684">
        <dgm:presLayoutVars>
          <dgm:chPref val="3"/>
        </dgm:presLayoutVars>
      </dgm:prSet>
      <dgm:spPr/>
      <dgm:t>
        <a:bodyPr/>
        <a:lstStyle/>
        <a:p>
          <a:endParaRPr lang="zh-CN" altLang="en-US"/>
        </a:p>
      </dgm:t>
    </dgm:pt>
    <dgm:pt modelId="{22E836B3-7E60-4E04-AB59-6D1679979D8E}" type="pres">
      <dgm:prSet presAssocID="{1F222836-40A5-4815-AB45-85F1038F68EF}" presName="rootConnector" presStyleLbl="node3" presStyleIdx="7" presStyleCnt="9"/>
      <dgm:spPr/>
      <dgm:t>
        <a:bodyPr/>
        <a:lstStyle/>
        <a:p>
          <a:endParaRPr lang="zh-CN" altLang="en-US"/>
        </a:p>
      </dgm:t>
    </dgm:pt>
    <dgm:pt modelId="{A344B0F3-2024-4ADE-93AA-42E430F4945D}" type="pres">
      <dgm:prSet presAssocID="{1F222836-40A5-4815-AB45-85F1038F68EF}" presName="hierChild4" presStyleCnt="0"/>
      <dgm:spPr/>
    </dgm:pt>
    <dgm:pt modelId="{D9C48ED2-2256-4856-B2EB-6F440174412C}" type="pres">
      <dgm:prSet presAssocID="{59475D9A-E71F-420A-833A-486DBA3147B1}" presName="Name64" presStyleLbl="parChTrans1D4" presStyleIdx="3" presStyleCnt="4"/>
      <dgm:spPr/>
      <dgm:t>
        <a:bodyPr/>
        <a:lstStyle/>
        <a:p>
          <a:endParaRPr lang="zh-CN" altLang="en-US"/>
        </a:p>
      </dgm:t>
    </dgm:pt>
    <dgm:pt modelId="{5B2349FF-4C7A-438B-991E-E3BA05C92C8B}" type="pres">
      <dgm:prSet presAssocID="{40A992A3-C0F1-4E13-9857-D909BCD3C41F}" presName="hierRoot2" presStyleCnt="0">
        <dgm:presLayoutVars>
          <dgm:hierBranch val="init"/>
        </dgm:presLayoutVars>
      </dgm:prSet>
      <dgm:spPr/>
    </dgm:pt>
    <dgm:pt modelId="{71EDF19C-7930-48E5-AE27-56CB904FB9D6}" type="pres">
      <dgm:prSet presAssocID="{40A992A3-C0F1-4E13-9857-D909BCD3C41F}" presName="rootComposite" presStyleCnt="0"/>
      <dgm:spPr/>
    </dgm:pt>
    <dgm:pt modelId="{F8C20390-9F3F-4409-A025-41F924B61CEC}" type="pres">
      <dgm:prSet presAssocID="{40A992A3-C0F1-4E13-9857-D909BCD3C41F}" presName="rootText" presStyleLbl="node4" presStyleIdx="3" presStyleCnt="4" custScaleX="1101405" custScaleY="201413">
        <dgm:presLayoutVars>
          <dgm:chPref val="3"/>
        </dgm:presLayoutVars>
      </dgm:prSet>
      <dgm:spPr/>
      <dgm:t>
        <a:bodyPr/>
        <a:lstStyle/>
        <a:p>
          <a:endParaRPr lang="zh-CN" altLang="en-US"/>
        </a:p>
      </dgm:t>
    </dgm:pt>
    <dgm:pt modelId="{7AE5678E-8937-4239-B215-927BA1B5812C}" type="pres">
      <dgm:prSet presAssocID="{40A992A3-C0F1-4E13-9857-D909BCD3C41F}" presName="rootConnector" presStyleLbl="node4" presStyleIdx="3" presStyleCnt="4"/>
      <dgm:spPr/>
      <dgm:t>
        <a:bodyPr/>
        <a:lstStyle/>
        <a:p>
          <a:endParaRPr lang="zh-CN" altLang="en-US"/>
        </a:p>
      </dgm:t>
    </dgm:pt>
    <dgm:pt modelId="{66E59312-9197-4DC1-A215-7478E2B6C81B}" type="pres">
      <dgm:prSet presAssocID="{40A992A3-C0F1-4E13-9857-D909BCD3C41F}" presName="hierChild4" presStyleCnt="0"/>
      <dgm:spPr/>
    </dgm:pt>
    <dgm:pt modelId="{DFEDBD82-BC28-484D-8AE5-478FA1ED0E57}" type="pres">
      <dgm:prSet presAssocID="{40A992A3-C0F1-4E13-9857-D909BCD3C41F}" presName="hierChild5" presStyleCnt="0"/>
      <dgm:spPr/>
    </dgm:pt>
    <dgm:pt modelId="{0407EE6E-6F87-4DFC-BCA6-BE5EF305060F}" type="pres">
      <dgm:prSet presAssocID="{1F222836-40A5-4815-AB45-85F1038F68EF}" presName="hierChild5" presStyleCnt="0"/>
      <dgm:spPr/>
    </dgm:pt>
    <dgm:pt modelId="{ECD5BCA6-F4A6-46A9-A03B-91ED5A26DE32}" type="pres">
      <dgm:prSet presAssocID="{E371DBA1-78A9-4900-A129-01C533D69376}" presName="hierChild5" presStyleCnt="0"/>
      <dgm:spPr/>
    </dgm:pt>
    <dgm:pt modelId="{BCD03526-C259-452B-9078-699CC1132088}" type="pres">
      <dgm:prSet presAssocID="{756113F5-CCBD-4582-A0C4-55D929F9D022}" presName="Name64" presStyleLbl="parChTrans1D2" presStyleIdx="2" presStyleCnt="3"/>
      <dgm:spPr/>
      <dgm:t>
        <a:bodyPr/>
        <a:lstStyle/>
        <a:p>
          <a:endParaRPr lang="zh-CN" altLang="en-US"/>
        </a:p>
      </dgm:t>
    </dgm:pt>
    <dgm:pt modelId="{769BBFA5-8228-443A-8465-F40958C4AE69}" type="pres">
      <dgm:prSet presAssocID="{B7DB6112-FC08-417E-8D90-08EE3A6DBA5A}" presName="hierRoot2" presStyleCnt="0">
        <dgm:presLayoutVars>
          <dgm:hierBranch val="init"/>
        </dgm:presLayoutVars>
      </dgm:prSet>
      <dgm:spPr/>
    </dgm:pt>
    <dgm:pt modelId="{33EC103F-1DCB-4697-A84A-45553110BC47}" type="pres">
      <dgm:prSet presAssocID="{B7DB6112-FC08-417E-8D90-08EE3A6DBA5A}" presName="rootComposite" presStyleCnt="0"/>
      <dgm:spPr/>
    </dgm:pt>
    <dgm:pt modelId="{C039E48D-039E-4643-911E-EC9121105964}" type="pres">
      <dgm:prSet presAssocID="{B7DB6112-FC08-417E-8D90-08EE3A6DBA5A}" presName="rootText" presStyleLbl="node2" presStyleIdx="2" presStyleCnt="3" custScaleX="225412" custScaleY="201413">
        <dgm:presLayoutVars>
          <dgm:chPref val="3"/>
        </dgm:presLayoutVars>
      </dgm:prSet>
      <dgm:spPr/>
      <dgm:t>
        <a:bodyPr/>
        <a:lstStyle/>
        <a:p>
          <a:endParaRPr lang="zh-CN" altLang="en-US"/>
        </a:p>
      </dgm:t>
    </dgm:pt>
    <dgm:pt modelId="{AE5CF58F-3B18-4C1F-B3FF-235E3B8751DE}" type="pres">
      <dgm:prSet presAssocID="{B7DB6112-FC08-417E-8D90-08EE3A6DBA5A}" presName="rootConnector" presStyleLbl="node2" presStyleIdx="2" presStyleCnt="3"/>
      <dgm:spPr/>
      <dgm:t>
        <a:bodyPr/>
        <a:lstStyle/>
        <a:p>
          <a:endParaRPr lang="zh-CN" altLang="en-US"/>
        </a:p>
      </dgm:t>
    </dgm:pt>
    <dgm:pt modelId="{A1B5F4A9-BF1D-46EF-A30E-C00AF355FD14}" type="pres">
      <dgm:prSet presAssocID="{B7DB6112-FC08-417E-8D90-08EE3A6DBA5A}" presName="hierChild4" presStyleCnt="0"/>
      <dgm:spPr/>
    </dgm:pt>
    <dgm:pt modelId="{9B5A6305-E94D-4EB5-9A20-911D2BD54C01}" type="pres">
      <dgm:prSet presAssocID="{41BC37B6-80DA-48C8-9BDE-0AF5117598E2}" presName="Name64" presStyleLbl="parChTrans1D3" presStyleIdx="8" presStyleCnt="9"/>
      <dgm:spPr/>
      <dgm:t>
        <a:bodyPr/>
        <a:lstStyle/>
        <a:p>
          <a:endParaRPr lang="zh-CN" altLang="en-US"/>
        </a:p>
      </dgm:t>
    </dgm:pt>
    <dgm:pt modelId="{CCAF22FB-BFE7-4DBB-A706-8D8A5BB99C20}" type="pres">
      <dgm:prSet presAssocID="{048433FD-C843-4365-8AC0-C8072B47E022}" presName="hierRoot2" presStyleCnt="0">
        <dgm:presLayoutVars>
          <dgm:hierBranch val="init"/>
        </dgm:presLayoutVars>
      </dgm:prSet>
      <dgm:spPr/>
    </dgm:pt>
    <dgm:pt modelId="{E30A126F-C199-4FAA-9629-A2EAC74518F5}" type="pres">
      <dgm:prSet presAssocID="{048433FD-C843-4365-8AC0-C8072B47E022}" presName="rootComposite" presStyleCnt="0"/>
      <dgm:spPr/>
    </dgm:pt>
    <dgm:pt modelId="{C9C83E26-BBEC-4F29-9D8C-50623724E690}" type="pres">
      <dgm:prSet presAssocID="{048433FD-C843-4365-8AC0-C8072B47E022}" presName="rootText" presStyleLbl="node3" presStyleIdx="8" presStyleCnt="9" custScaleX="1353971" custScaleY="201413">
        <dgm:presLayoutVars>
          <dgm:chPref val="3"/>
        </dgm:presLayoutVars>
      </dgm:prSet>
      <dgm:spPr/>
      <dgm:t>
        <a:bodyPr/>
        <a:lstStyle/>
        <a:p>
          <a:endParaRPr lang="zh-CN" altLang="en-US"/>
        </a:p>
      </dgm:t>
    </dgm:pt>
    <dgm:pt modelId="{16FA2DBC-C96C-4949-8BD7-06B1187CD5E6}" type="pres">
      <dgm:prSet presAssocID="{048433FD-C843-4365-8AC0-C8072B47E022}" presName="rootConnector" presStyleLbl="node3" presStyleIdx="8" presStyleCnt="9"/>
      <dgm:spPr/>
      <dgm:t>
        <a:bodyPr/>
        <a:lstStyle/>
        <a:p>
          <a:endParaRPr lang="zh-CN" altLang="en-US"/>
        </a:p>
      </dgm:t>
    </dgm:pt>
    <dgm:pt modelId="{198C7D95-6B9D-4C05-AC84-4348D1879AD9}" type="pres">
      <dgm:prSet presAssocID="{048433FD-C843-4365-8AC0-C8072B47E022}" presName="hierChild4" presStyleCnt="0"/>
      <dgm:spPr/>
    </dgm:pt>
    <dgm:pt modelId="{EB115AAC-4013-4F77-9A5F-373ED82148DC}" type="pres">
      <dgm:prSet presAssocID="{048433FD-C843-4365-8AC0-C8072B47E022}" presName="hierChild5" presStyleCnt="0"/>
      <dgm:spPr/>
    </dgm:pt>
    <dgm:pt modelId="{F0098EA8-EB04-4D60-B738-57131B2A4FD9}" type="pres">
      <dgm:prSet presAssocID="{B7DB6112-FC08-417E-8D90-08EE3A6DBA5A}"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B18AF8B5-4A24-42AF-B283-1B54F9016FB9}" type="presOf" srcId="{41BC37B6-80DA-48C8-9BDE-0AF5117598E2}" destId="{9B5A6305-E94D-4EB5-9A20-911D2BD54C01}" srcOrd="0" destOrd="0" presId="urn:microsoft.com/office/officeart/2009/3/layout/HorizontalOrganizationChart"/>
    <dgm:cxn modelId="{3622F0B5-D82B-4ADC-A526-8BA55D374253}" type="presOf" srcId="{E371DBA1-78A9-4900-A129-01C533D69376}" destId="{FC268FD7-C258-4A5E-A27B-C74F9C2BC392}" srcOrd="0" destOrd="0" presId="urn:microsoft.com/office/officeart/2009/3/layout/HorizontalOrganizationChart"/>
    <dgm:cxn modelId="{6DF8DC0A-97D3-4503-B21B-70C43A8A89DE}" srcId="{E371DBA1-78A9-4900-A129-01C533D69376}" destId="{2989906E-E996-4CBF-94CB-D51DED5F4994}" srcOrd="3" destOrd="0" parTransId="{CA9AD8C9-FBB3-444A-923D-F17756F1DEC6}" sibTransId="{95267B34-2793-438D-BB69-D1BBD2134884}"/>
    <dgm:cxn modelId="{2C5082DD-86F1-4B2A-810D-2CA0E0FEA9DF}" type="presOf" srcId="{C7088BFF-D75B-4544-921E-55535B415707}" destId="{383B3176-E01B-4DEE-AF6D-598431992B82}" srcOrd="0" destOrd="0" presId="urn:microsoft.com/office/officeart/2009/3/layout/HorizontalOrganizationChart"/>
    <dgm:cxn modelId="{E49D28B7-37D8-491C-B2F1-743F9CFD0601}" type="presOf" srcId="{1F222836-40A5-4815-AB45-85F1038F68EF}" destId="{DF66E8B0-7DB2-4F84-954C-08F6BC3F0DF6}" srcOrd="0" destOrd="0" presId="urn:microsoft.com/office/officeart/2009/3/layout/HorizontalOrganizationChart"/>
    <dgm:cxn modelId="{420EA969-A071-4690-8D0D-5FF008991B68}" type="presOf" srcId="{8FCC770F-C26C-49AD-8C08-8C9293382146}" destId="{665F72BD-0AF3-4324-8A2C-124382B17C0F}" srcOrd="0" destOrd="0" presId="urn:microsoft.com/office/officeart/2009/3/layout/HorizontalOrganizationChart"/>
    <dgm:cxn modelId="{B0DD555D-C321-4DAE-9C01-87BD171428C6}" srcId="{E371DBA1-78A9-4900-A129-01C533D69376}" destId="{F219E8B5-7A07-4622-AE27-8F968AAA0C77}" srcOrd="0" destOrd="0" parTransId="{E96187B1-D08B-400C-BC25-1C6F2A935CEA}" sibTransId="{2F5D4DD4-038D-4E9B-8FD6-675F0034A1FF}"/>
    <dgm:cxn modelId="{7D460608-225A-435D-8AC8-DE72D218CD95}" type="presOf" srcId="{10E13311-1395-4706-B65A-870CCD806F51}" destId="{2A644C50-2784-4C50-82C9-D955A0D94AAE}" srcOrd="1" destOrd="0" presId="urn:microsoft.com/office/officeart/2009/3/layout/HorizontalOrganizationChart"/>
    <dgm:cxn modelId="{8E27B8E8-F895-45D1-A523-3C0C92931A6A}" srcId="{6395A4C0-73F6-4BD7-BE4E-BEC4D091933B}" destId="{B7DB6112-FC08-417E-8D90-08EE3A6DBA5A}" srcOrd="2" destOrd="0" parTransId="{756113F5-CCBD-4582-A0C4-55D929F9D022}" sibTransId="{848CFEC3-3E38-4982-B366-67975E0E79B9}"/>
    <dgm:cxn modelId="{E825F980-BB7E-4444-9E17-9FB7623D3099}" type="presOf" srcId="{B7DB6112-FC08-417E-8D90-08EE3A6DBA5A}" destId="{C039E48D-039E-4643-911E-EC9121105964}" srcOrd="0" destOrd="0" presId="urn:microsoft.com/office/officeart/2009/3/layout/HorizontalOrganizationChart"/>
    <dgm:cxn modelId="{9CFE53D2-0585-42F2-952C-4126F929EF8B}" type="presOf" srcId="{BB51AE51-0B81-49FA-99DF-5EB7AE57A44C}" destId="{31455B73-3540-4A97-9584-D0B09FEBE639}" srcOrd="0" destOrd="0" presId="urn:microsoft.com/office/officeart/2009/3/layout/HorizontalOrganizationChart"/>
    <dgm:cxn modelId="{0782B453-06A5-46CA-97F3-76ED14BCD81E}" type="presOf" srcId="{1EE1890D-C93E-4BE0-BE07-AB1A3184D274}" destId="{B6595A25-799F-48F0-B63E-17A72D44A99F}" srcOrd="1" destOrd="0" presId="urn:microsoft.com/office/officeart/2009/3/layout/HorizontalOrganizationChart"/>
    <dgm:cxn modelId="{63ED9103-A397-4E46-813B-F1F2C61082FA}" type="presOf" srcId="{A6BF255E-8956-4E85-9640-244D950CE0B5}" destId="{D7F2DF07-DF11-4A0D-91CF-0BA6E7B816FE}" srcOrd="0" destOrd="0" presId="urn:microsoft.com/office/officeart/2009/3/layout/HorizontalOrganizationChart"/>
    <dgm:cxn modelId="{8F0CD1F1-12F6-45F3-909C-29E39F4F36F7}" srcId="{5BA8DE2F-CA14-4E78-87F3-8134FECC1EE0}" destId="{17DDFE76-41A7-4C8E-8E24-0D6B61340BD8}" srcOrd="0" destOrd="0" parTransId="{B04E65F3-7A9B-4334-89CB-37E98FBD5A18}" sibTransId="{B177B386-A7C9-4F10-8FCD-50EF7C8DC96A}"/>
    <dgm:cxn modelId="{5733260E-7D9C-4188-AA8F-B8A50177FA04}" type="presOf" srcId="{10E13311-1395-4706-B65A-870CCD806F51}" destId="{AE3A7022-CB78-4D2C-8183-96F1CEFBCBEA}" srcOrd="0" destOrd="0" presId="urn:microsoft.com/office/officeart/2009/3/layout/HorizontalOrganizationChart"/>
    <dgm:cxn modelId="{709EC8C9-FA9C-4CD7-A6B5-4324130728BD}" type="presOf" srcId="{D4959982-1A3E-4627-8706-72AE21D1B883}" destId="{9FA8E693-8680-4CC1-B7BE-18F4D2DE1899}" srcOrd="0" destOrd="0" presId="urn:microsoft.com/office/officeart/2009/3/layout/HorizontalOrganizationChart"/>
    <dgm:cxn modelId="{CBC8CEFE-CBB5-447F-9EEB-2C321958FB41}" srcId="{4FFC35A1-13D9-4B87-B1CF-EA3D52728450}" destId="{10E13311-1395-4706-B65A-870CCD806F51}" srcOrd="1" destOrd="0" parTransId="{97FE0323-3D22-4F4F-B44F-E79D6A485A3C}" sibTransId="{A1553B0A-9D0B-4177-8E4A-0AA4A5BD306D}"/>
    <dgm:cxn modelId="{C32D434E-AD00-493C-9530-D6F9CFD3B483}" type="presOf" srcId="{5BA8DE2F-CA14-4E78-87F3-8134FECC1EE0}" destId="{B862D02F-ABD4-43D8-B40D-88A1416B9065}" srcOrd="0" destOrd="0" presId="urn:microsoft.com/office/officeart/2009/3/layout/HorizontalOrganizationChart"/>
    <dgm:cxn modelId="{0AC87C4E-F331-4DDA-9272-A75BE3CCF2D0}" srcId="{E371DBA1-78A9-4900-A129-01C533D69376}" destId="{4FFC35A1-13D9-4B87-B1CF-EA3D52728450}" srcOrd="2" destOrd="0" parTransId="{D4959982-1A3E-4627-8706-72AE21D1B883}" sibTransId="{33C03E28-6669-4C29-BFE1-3322C914A53D}"/>
    <dgm:cxn modelId="{EC2DD528-C80B-441A-82D5-159283C91228}" type="presOf" srcId="{048433FD-C843-4365-8AC0-C8072B47E022}" destId="{16FA2DBC-C96C-4949-8BD7-06B1187CD5E6}" srcOrd="1" destOrd="0" presId="urn:microsoft.com/office/officeart/2009/3/layout/HorizontalOrganizationChart"/>
    <dgm:cxn modelId="{CCA0C1DD-5995-47EC-9419-CDCEC04EA21F}" type="presOf" srcId="{E1DE459B-873F-458C-B94B-73A44BBC54E2}" destId="{CAC69B8F-C895-48F2-906E-CE462DE23EF1}" srcOrd="1" destOrd="0" presId="urn:microsoft.com/office/officeart/2009/3/layout/HorizontalOrganizationChart"/>
    <dgm:cxn modelId="{B9FD0148-DC5D-4580-A255-86F76398F1C9}" type="presOf" srcId="{F219E8B5-7A07-4622-AE27-8F968AAA0C77}" destId="{BB4D5D14-AE18-4D61-B416-318DE5F698BD}" srcOrd="1" destOrd="0" presId="urn:microsoft.com/office/officeart/2009/3/layout/HorizontalOrganizationChart"/>
    <dgm:cxn modelId="{70478974-5A3E-4914-895B-FD526208297D}" type="presOf" srcId="{CA9AD8C9-FBB3-444A-923D-F17756F1DEC6}" destId="{2B5291B5-3690-4CD5-A3A2-6585B10AB5F7}" srcOrd="0" destOrd="0" presId="urn:microsoft.com/office/officeart/2009/3/layout/HorizontalOrganizationChart"/>
    <dgm:cxn modelId="{DB241FE3-1275-46CE-AF54-EF78E2EB7BB4}" type="presOf" srcId="{B7DB6112-FC08-417E-8D90-08EE3A6DBA5A}" destId="{AE5CF58F-3B18-4C1F-B3FF-235E3B8751DE}" srcOrd="1" destOrd="0" presId="urn:microsoft.com/office/officeart/2009/3/layout/HorizontalOrganizationChart"/>
    <dgm:cxn modelId="{91B6AA72-0A70-42BA-8EEA-B1D805D243B4}" type="presOf" srcId="{E1DE459B-873F-458C-B94B-73A44BBC54E2}" destId="{72248F22-5631-4C74-9394-048F4049EFFD}" srcOrd="0" destOrd="0" presId="urn:microsoft.com/office/officeart/2009/3/layout/HorizontalOrganizationChart"/>
    <dgm:cxn modelId="{67608798-AA29-4ABB-8B19-2EA363F086E0}" type="presOf" srcId="{224A1F2D-D24A-4C7A-B5B5-17C974A514BE}" destId="{5B56C502-5D83-4FE4-B208-F9B08B4C19C2}" srcOrd="1" destOrd="0" presId="urn:microsoft.com/office/officeart/2009/3/layout/HorizontalOrganizationChart"/>
    <dgm:cxn modelId="{F3DD5596-DA96-4E7A-A661-3E6E68F84DD2}" type="presOf" srcId="{8B00B5CA-762D-4BC2-92F9-60E84D7DA54F}" destId="{69DC05CD-2E3D-402C-97A9-49844829E022}" srcOrd="0" destOrd="0" presId="urn:microsoft.com/office/officeart/2009/3/layout/HorizontalOrganizationChart"/>
    <dgm:cxn modelId="{AE1CBF3C-50D6-4C74-9798-FB521F7B39C8}" type="presOf" srcId="{048433FD-C843-4365-8AC0-C8072B47E022}" destId="{C9C83E26-BBEC-4F29-9D8C-50623724E690}" srcOrd="0" destOrd="0" presId="urn:microsoft.com/office/officeart/2009/3/layout/HorizontalOrganizationChart"/>
    <dgm:cxn modelId="{17B239FD-D27D-4614-8339-A31D2D2306C2}" type="presOf" srcId="{97FE0323-3D22-4F4F-B44F-E79D6A485A3C}" destId="{B57074AF-8486-4629-9C58-891015B545DE}" srcOrd="0" destOrd="0" presId="urn:microsoft.com/office/officeart/2009/3/layout/HorizontalOrganizationChart"/>
    <dgm:cxn modelId="{56B961D8-1540-4A85-BF4C-4511FF7EC1D3}" srcId="{E371DBA1-78A9-4900-A129-01C533D69376}" destId="{1F222836-40A5-4815-AB45-85F1038F68EF}" srcOrd="4" destOrd="0" parTransId="{804469B8-85DE-4BF0-B409-342F73958812}" sibTransId="{71C0D112-118D-4286-A038-BCD4C53C7F36}"/>
    <dgm:cxn modelId="{331A344C-5766-4FFE-8F11-0E8DA4AAAD7A}" srcId="{6395A4C0-73F6-4BD7-BE4E-BEC4D091933B}" destId="{E371DBA1-78A9-4900-A129-01C533D69376}" srcOrd="1" destOrd="0" parTransId="{823A898F-5D72-40D2-9E8E-F70551CEEB79}" sibTransId="{81728633-1C45-4B79-9A31-1B879FC45674}"/>
    <dgm:cxn modelId="{E3A1B7E4-FD74-499A-883F-F2D3FBDF43C1}" type="presOf" srcId="{E371DBA1-78A9-4900-A129-01C533D69376}" destId="{60B3D2BB-41E8-407B-895D-1FCEAD3D386C}" srcOrd="1" destOrd="0" presId="urn:microsoft.com/office/officeart/2009/3/layout/HorizontalOrganizationChart"/>
    <dgm:cxn modelId="{549EF3AB-B68E-459A-82E4-72F2EA2345EA}" type="presOf" srcId="{804469B8-85DE-4BF0-B409-342F73958812}" destId="{2CAFCE51-831F-4011-A11A-E22139A1BFF6}" srcOrd="0" destOrd="0" presId="urn:microsoft.com/office/officeart/2009/3/layout/HorizontalOrganizationChart"/>
    <dgm:cxn modelId="{B6B29527-ED2F-4E93-9BA4-F66FCD870373}" type="presOf" srcId="{7A8D7A96-6F45-4DA1-94ED-3EC2A3E63AA1}" destId="{B435E1F6-4D4F-4A2B-8D18-6EC8DB20DF8A}" srcOrd="0" destOrd="0" presId="urn:microsoft.com/office/officeart/2009/3/layout/HorizontalOrganizationChart"/>
    <dgm:cxn modelId="{02A2BB38-A67A-4255-A559-AD3E431C5800}" type="presOf" srcId="{2989906E-E996-4CBF-94CB-D51DED5F4994}" destId="{2E1E7611-C954-49E9-B7B3-F81D2008B6B6}" srcOrd="1" destOrd="0" presId="urn:microsoft.com/office/officeart/2009/3/layout/HorizontalOrganizationChart"/>
    <dgm:cxn modelId="{C745F2B4-44F9-4C1A-8ED5-1D602DD3CB96}" type="presOf" srcId="{17DDFE76-41A7-4C8E-8E24-0D6B61340BD8}" destId="{356D8DC2-6CEE-4584-8C68-A5EC4416E188}" srcOrd="0" destOrd="0" presId="urn:microsoft.com/office/officeart/2009/3/layout/HorizontalOrganizationChart"/>
    <dgm:cxn modelId="{9A6C94BF-E885-4F9B-BDD8-716AB3D3ABA6}" type="presOf" srcId="{5BA8DE2F-CA14-4E78-87F3-8134FECC1EE0}" destId="{CF97C81F-6C36-4D5A-ACF5-88D461A7279F}" srcOrd="1" destOrd="0" presId="urn:microsoft.com/office/officeart/2009/3/layout/HorizontalOrganizationChart"/>
    <dgm:cxn modelId="{C18112B3-C3A0-492A-AA65-1ACAB7777E52}" type="presOf" srcId="{E96187B1-D08B-400C-BC25-1C6F2A935CEA}" destId="{47A9166C-E32B-4023-A7FE-B2374A49B4D3}" srcOrd="0" destOrd="0" presId="urn:microsoft.com/office/officeart/2009/3/layout/HorizontalOrganizationChart"/>
    <dgm:cxn modelId="{0950F088-7FED-4548-A82E-61A6503C8D5E}" type="presOf" srcId="{17DDFE76-41A7-4C8E-8E24-0D6B61340BD8}" destId="{77F0ED51-EF2A-46B0-859F-555BFC08B133}" srcOrd="1" destOrd="0" presId="urn:microsoft.com/office/officeart/2009/3/layout/HorizontalOrganizationChart"/>
    <dgm:cxn modelId="{734588D2-76F8-46E4-98A8-A80E5CC54E67}" type="presOf" srcId="{1EE1890D-C93E-4BE0-BE07-AB1A3184D274}" destId="{129144B8-020F-412E-A50C-E7909F40F29D}" srcOrd="0" destOrd="0" presId="urn:microsoft.com/office/officeart/2009/3/layout/HorizontalOrganizationChart"/>
    <dgm:cxn modelId="{3F592417-9274-4249-A7B8-81045C3A6F08}" type="presOf" srcId="{4FFC35A1-13D9-4B87-B1CF-EA3D52728450}" destId="{5F2A89F9-3F39-40B2-A3DE-A316D4BD4BE2}" srcOrd="1" destOrd="0" presId="urn:microsoft.com/office/officeart/2009/3/layout/HorizontalOrganizationChart"/>
    <dgm:cxn modelId="{929424A3-86A5-4C9A-9EDE-EED18B3843CE}" type="presOf" srcId="{B4EF3A48-4E83-47B2-B572-71A6011BA5BB}" destId="{C78F8E87-04BA-4996-A00F-6275E3B3B8F3}" srcOrd="0" destOrd="0" presId="urn:microsoft.com/office/officeart/2009/3/layout/HorizontalOrganizationChart"/>
    <dgm:cxn modelId="{4A12345D-FC42-45F2-BE58-3F93635E1B41}" srcId="{6395A4C0-73F6-4BD7-BE4E-BEC4D091933B}" destId="{5BA8DE2F-CA14-4E78-87F3-8134FECC1EE0}" srcOrd="0" destOrd="0" parTransId="{F0CAC1BB-0020-4F04-9468-0172C8D4CCEE}" sibTransId="{28E3E585-21BC-469F-8B26-28DF7CE6D0B2}"/>
    <dgm:cxn modelId="{7AA7A9BF-52D3-42E7-A8CB-B952FC6BBC80}" type="presOf" srcId="{B04E65F3-7A9B-4334-89CB-37E98FBD5A18}" destId="{3FC7E726-82BF-4881-9227-66BDB3A2921E}" srcOrd="0"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AFFA552B-D8BE-4184-8629-7B10FD69FF67}" type="presOf" srcId="{1F222836-40A5-4815-AB45-85F1038F68EF}" destId="{22E836B3-7E60-4E04-AB59-6D1679979D8E}" srcOrd="1" destOrd="0" presId="urn:microsoft.com/office/officeart/2009/3/layout/HorizontalOrganizationChart"/>
    <dgm:cxn modelId="{4B145761-981C-41FB-9213-A08BCED72379}" srcId="{5BA8DE2F-CA14-4E78-87F3-8134FECC1EE0}" destId="{224A1F2D-D24A-4C7A-B5B5-17C974A514BE}" srcOrd="2" destOrd="0" parTransId="{B4EF3A48-4E83-47B2-B572-71A6011BA5BB}" sibTransId="{AB9FB6CD-81AF-40C5-8395-4D939B59EF0C}"/>
    <dgm:cxn modelId="{C8607DE1-4D32-4B9D-922A-5E0534CB81DC}" type="presOf" srcId="{F0CAC1BB-0020-4F04-9468-0172C8D4CCEE}" destId="{163F2139-3F9A-4893-AD17-CCC71DEB58FD}" srcOrd="0" destOrd="0" presId="urn:microsoft.com/office/officeart/2009/3/layout/HorizontalOrganizationChart"/>
    <dgm:cxn modelId="{E5BF5D1F-FB84-46F2-96C4-511D0699D10C}" type="presOf" srcId="{6395A4C0-73F6-4BD7-BE4E-BEC4D091933B}" destId="{3B461DA5-C5AD-473B-BE1D-C48025597C37}" srcOrd="0" destOrd="0" presId="urn:microsoft.com/office/officeart/2009/3/layout/HorizontalOrganizationChart"/>
    <dgm:cxn modelId="{97B9EE33-84AF-4A02-B17D-692E97EB44E3}" srcId="{B7DB6112-FC08-417E-8D90-08EE3A6DBA5A}" destId="{048433FD-C843-4365-8AC0-C8072B47E022}" srcOrd="0" destOrd="0" parTransId="{41BC37B6-80DA-48C8-9BDE-0AF5117598E2}" sibTransId="{DABE04DE-0A01-424A-98FE-9FDF091136E1}"/>
    <dgm:cxn modelId="{BA57C247-4421-4368-80FE-3B2EB91EE23C}" type="presOf" srcId="{40A992A3-C0F1-4E13-9857-D909BCD3C41F}" destId="{7AE5678E-8937-4239-B215-927BA1B5812C}" srcOrd="1" destOrd="0" presId="urn:microsoft.com/office/officeart/2009/3/layout/HorizontalOrganizationChart"/>
    <dgm:cxn modelId="{1B3B9AFF-4F95-470E-9DAF-F58F09030A40}" type="presOf" srcId="{224A1F2D-D24A-4C7A-B5B5-17C974A514BE}" destId="{0FC668F2-89F8-4A62-AA1B-7CF6AFBC89D7}" srcOrd="0" destOrd="0" presId="urn:microsoft.com/office/officeart/2009/3/layout/HorizontalOrganizationChart"/>
    <dgm:cxn modelId="{BC0F3766-3A68-4596-AB01-A637A812A73C}" srcId="{F219E8B5-7A07-4622-AE27-8F968AAA0C77}" destId="{BFD8DD7A-1100-4BD0-88BC-D18056C08C2D}" srcOrd="0" destOrd="0" parTransId="{8B00B5CA-762D-4BC2-92F9-60E84D7DA54F}" sibTransId="{4F6AF88F-31C4-410B-BC13-461FEFD15A56}"/>
    <dgm:cxn modelId="{546254F8-E4C8-429D-825E-E0A7B3860C20}" type="presOf" srcId="{7A8D7A96-6F45-4DA1-94ED-3EC2A3E63AA1}" destId="{0C67F517-06EA-4DAC-8D04-934FBD7385F0}" srcOrd="1" destOrd="0" presId="urn:microsoft.com/office/officeart/2009/3/layout/HorizontalOrganizationChart"/>
    <dgm:cxn modelId="{E85001AB-7C52-4337-B1D5-27657EB4CC06}" type="presOf" srcId="{6395A4C0-73F6-4BD7-BE4E-BEC4D091933B}" destId="{5C71EA66-D47B-4263-8A24-67B6A9469AD0}" srcOrd="1" destOrd="0" presId="urn:microsoft.com/office/officeart/2009/3/layout/HorizontalOrganizationChart"/>
    <dgm:cxn modelId="{BF450F97-9D28-463F-B25B-3B87D7BBAF45}" srcId="{E371DBA1-78A9-4900-A129-01C533D69376}" destId="{1EE1890D-C93E-4BE0-BE07-AB1A3184D274}" srcOrd="1" destOrd="0" parTransId="{8FCC770F-C26C-49AD-8C08-8C9293382146}" sibTransId="{33300F10-9922-4543-8C26-8F96533F24CF}"/>
    <dgm:cxn modelId="{C6C4272C-043D-4ABB-90F5-CDA37CEA5FD8}" type="presOf" srcId="{59475D9A-E71F-420A-833A-486DBA3147B1}" destId="{D9C48ED2-2256-4856-B2EB-6F440174412C}" srcOrd="0" destOrd="0" presId="urn:microsoft.com/office/officeart/2009/3/layout/HorizontalOrganizationChart"/>
    <dgm:cxn modelId="{D742B5CB-5F4F-4022-8699-B7B01CAF531A}" type="presOf" srcId="{BFD8DD7A-1100-4BD0-88BC-D18056C08C2D}" destId="{B4D94EB8-74E5-4471-A39F-E8FEC4B5CE7D}" srcOrd="0" destOrd="0" presId="urn:microsoft.com/office/officeart/2009/3/layout/HorizontalOrganizationChart"/>
    <dgm:cxn modelId="{7164FC88-C52A-4D57-B323-B3836A1FF893}" type="presOf" srcId="{40A992A3-C0F1-4E13-9857-D909BCD3C41F}" destId="{F8C20390-9F3F-4409-A025-41F924B61CEC}" srcOrd="0" destOrd="0" presId="urn:microsoft.com/office/officeart/2009/3/layout/HorizontalOrganizationChart"/>
    <dgm:cxn modelId="{B0C62030-CB83-4F56-BE55-24F2FF478230}" type="presOf" srcId="{823A898F-5D72-40D2-9E8E-F70551CEEB79}" destId="{AE1CD310-189A-49FC-B440-1B7E546B1A06}" srcOrd="0" destOrd="0" presId="urn:microsoft.com/office/officeart/2009/3/layout/HorizontalOrganizationChart"/>
    <dgm:cxn modelId="{FDFA4208-84A7-4F20-821C-765DC66F521D}" srcId="{4FFC35A1-13D9-4B87-B1CF-EA3D52728450}" destId="{E1DE459B-873F-458C-B94B-73A44BBC54E2}" srcOrd="0" destOrd="0" parTransId="{A6BF255E-8956-4E85-9640-244D950CE0B5}" sibTransId="{E206D7C5-D9C4-44A4-8890-8E9552E0FDCE}"/>
    <dgm:cxn modelId="{C6FFE619-74B8-4D46-817D-FC50B4CFC4F9}" type="presOf" srcId="{F219E8B5-7A07-4622-AE27-8F968AAA0C77}" destId="{72A5B004-01B7-4359-95DF-2708594135FA}" srcOrd="0" destOrd="0" presId="urn:microsoft.com/office/officeart/2009/3/layout/HorizontalOrganizationChart"/>
    <dgm:cxn modelId="{688BF786-828F-49FA-BD47-EDC6ED2F54F6}" srcId="{5BA8DE2F-CA14-4E78-87F3-8134FECC1EE0}" destId="{7A8D7A96-6F45-4DA1-94ED-3EC2A3E63AA1}" srcOrd="1" destOrd="0" parTransId="{C7088BFF-D75B-4544-921E-55535B415707}" sibTransId="{75FCEAEB-8E4A-4319-A5CB-6275E432BD70}"/>
    <dgm:cxn modelId="{0FA7B7EB-8ED2-4B9C-AEE6-1EB81D9B43C7}" type="presOf" srcId="{756113F5-CCBD-4582-A0C4-55D929F9D022}" destId="{BCD03526-C259-452B-9078-699CC1132088}" srcOrd="0" destOrd="0" presId="urn:microsoft.com/office/officeart/2009/3/layout/HorizontalOrganizationChart"/>
    <dgm:cxn modelId="{D11FEE3E-271C-4963-8658-7CADAAE5BEEE}" type="presOf" srcId="{2989906E-E996-4CBF-94CB-D51DED5F4994}" destId="{DA10E794-7C9C-4864-A106-624F8F34E029}" srcOrd="0" destOrd="0" presId="urn:microsoft.com/office/officeart/2009/3/layout/HorizontalOrganizationChart"/>
    <dgm:cxn modelId="{B9531A62-304A-4615-B306-90F33DE2FFB0}" srcId="{1F222836-40A5-4815-AB45-85F1038F68EF}" destId="{40A992A3-C0F1-4E13-9857-D909BCD3C41F}" srcOrd="0" destOrd="0" parTransId="{59475D9A-E71F-420A-833A-486DBA3147B1}" sibTransId="{EC981F5D-CE7B-479A-9DDD-22EA6BB60D1F}"/>
    <dgm:cxn modelId="{3E3731B4-5CA1-4244-AA49-1CE02FA3AF55}" type="presOf" srcId="{BFD8DD7A-1100-4BD0-88BC-D18056C08C2D}" destId="{600A0046-0749-4A7E-8CF7-124312AA1B3B}" srcOrd="1" destOrd="0" presId="urn:microsoft.com/office/officeart/2009/3/layout/HorizontalOrganizationChart"/>
    <dgm:cxn modelId="{F9361871-7EDE-45C9-98A5-D62F52F8DBC7}" type="presOf" srcId="{4FFC35A1-13D9-4B87-B1CF-EA3D52728450}" destId="{141BE7EF-3971-4CD3-9BDE-C802101B16FF}" srcOrd="0" destOrd="0" presId="urn:microsoft.com/office/officeart/2009/3/layout/HorizontalOrganizationChart"/>
    <dgm:cxn modelId="{DED4FC62-43FE-4044-AC09-4211D67A1CA9}" type="presParOf" srcId="{31455B73-3540-4A97-9584-D0B09FEBE639}" destId="{BE663EC5-2C97-45AA-BF46-A0CDF896F71B}" srcOrd="0" destOrd="0" presId="urn:microsoft.com/office/officeart/2009/3/layout/HorizontalOrganizationChart"/>
    <dgm:cxn modelId="{49D4E7BA-E987-4A86-B3EE-F4D0373EC5BF}" type="presParOf" srcId="{BE663EC5-2C97-45AA-BF46-A0CDF896F71B}" destId="{24CEC310-154B-4E75-AA3D-3E5D6E5A3348}" srcOrd="0" destOrd="0" presId="urn:microsoft.com/office/officeart/2009/3/layout/HorizontalOrganizationChart"/>
    <dgm:cxn modelId="{C5CE4FDE-7DE5-4F40-9588-16280A800643}" type="presParOf" srcId="{24CEC310-154B-4E75-AA3D-3E5D6E5A3348}" destId="{3B461DA5-C5AD-473B-BE1D-C48025597C37}" srcOrd="0" destOrd="0" presId="urn:microsoft.com/office/officeart/2009/3/layout/HorizontalOrganizationChart"/>
    <dgm:cxn modelId="{C8ABC772-E349-407E-9E98-F870E1D94B09}" type="presParOf" srcId="{24CEC310-154B-4E75-AA3D-3E5D6E5A3348}" destId="{5C71EA66-D47B-4263-8A24-67B6A9469AD0}" srcOrd="1" destOrd="0" presId="urn:microsoft.com/office/officeart/2009/3/layout/HorizontalOrganizationChart"/>
    <dgm:cxn modelId="{C9514A91-32A0-41FE-945B-1B8F36A861AA}" type="presParOf" srcId="{BE663EC5-2C97-45AA-BF46-A0CDF896F71B}" destId="{AD79B44E-D904-4A9E-975E-EAB9D5AB9795}" srcOrd="1" destOrd="0" presId="urn:microsoft.com/office/officeart/2009/3/layout/HorizontalOrganizationChart"/>
    <dgm:cxn modelId="{DE97E2FF-BDA1-45FC-BD7D-9354F9828945}" type="presParOf" srcId="{AD79B44E-D904-4A9E-975E-EAB9D5AB9795}" destId="{163F2139-3F9A-4893-AD17-CCC71DEB58FD}" srcOrd="0" destOrd="0" presId="urn:microsoft.com/office/officeart/2009/3/layout/HorizontalOrganizationChart"/>
    <dgm:cxn modelId="{5B3E692A-8034-4ADB-ABB7-4AC2BC0D20FC}" type="presParOf" srcId="{AD79B44E-D904-4A9E-975E-EAB9D5AB9795}" destId="{B01CF94F-C3A6-42B3-B3B6-B9FD2DC66CDC}" srcOrd="1" destOrd="0" presId="urn:microsoft.com/office/officeart/2009/3/layout/HorizontalOrganizationChart"/>
    <dgm:cxn modelId="{6EA7A9AF-14EB-4DCD-B40A-1DFE840BFA89}" type="presParOf" srcId="{B01CF94F-C3A6-42B3-B3B6-B9FD2DC66CDC}" destId="{2CD05EEB-E72B-4995-9752-D080446C60F3}" srcOrd="0" destOrd="0" presId="urn:microsoft.com/office/officeart/2009/3/layout/HorizontalOrganizationChart"/>
    <dgm:cxn modelId="{6116D6CE-C405-4903-9FE1-A0F17557C9AE}" type="presParOf" srcId="{2CD05EEB-E72B-4995-9752-D080446C60F3}" destId="{B862D02F-ABD4-43D8-B40D-88A1416B9065}" srcOrd="0" destOrd="0" presId="urn:microsoft.com/office/officeart/2009/3/layout/HorizontalOrganizationChart"/>
    <dgm:cxn modelId="{604F953F-013F-49FF-B60A-70E35EEBA72F}" type="presParOf" srcId="{2CD05EEB-E72B-4995-9752-D080446C60F3}" destId="{CF97C81F-6C36-4D5A-ACF5-88D461A7279F}" srcOrd="1" destOrd="0" presId="urn:microsoft.com/office/officeart/2009/3/layout/HorizontalOrganizationChart"/>
    <dgm:cxn modelId="{0B252903-19FE-4FAC-BBA5-4929490DFC0E}" type="presParOf" srcId="{B01CF94F-C3A6-42B3-B3B6-B9FD2DC66CDC}" destId="{D0196C0E-A906-4B3F-B1BC-4B55732FFC9B}" srcOrd="1" destOrd="0" presId="urn:microsoft.com/office/officeart/2009/3/layout/HorizontalOrganizationChart"/>
    <dgm:cxn modelId="{B22F43F5-FA61-454C-A0EC-8A5A59C54A2E}" type="presParOf" srcId="{D0196C0E-A906-4B3F-B1BC-4B55732FFC9B}" destId="{3FC7E726-82BF-4881-9227-66BDB3A2921E}" srcOrd="0" destOrd="0" presId="urn:microsoft.com/office/officeart/2009/3/layout/HorizontalOrganizationChart"/>
    <dgm:cxn modelId="{50B6F274-31AF-433F-85F1-A795DCD81014}" type="presParOf" srcId="{D0196C0E-A906-4B3F-B1BC-4B55732FFC9B}" destId="{CF4C6BE4-06EC-4A06-94A3-82AF80CAF43F}" srcOrd="1" destOrd="0" presId="urn:microsoft.com/office/officeart/2009/3/layout/HorizontalOrganizationChart"/>
    <dgm:cxn modelId="{E2B4A7EE-B557-43DF-B6C7-24095859FCA5}" type="presParOf" srcId="{CF4C6BE4-06EC-4A06-94A3-82AF80CAF43F}" destId="{1FF6C742-05DD-4ABC-BF25-17FF0C15D169}" srcOrd="0" destOrd="0" presId="urn:microsoft.com/office/officeart/2009/3/layout/HorizontalOrganizationChart"/>
    <dgm:cxn modelId="{9EE906E1-6180-4A35-B791-B3D54EAA205C}" type="presParOf" srcId="{1FF6C742-05DD-4ABC-BF25-17FF0C15D169}" destId="{356D8DC2-6CEE-4584-8C68-A5EC4416E188}" srcOrd="0" destOrd="0" presId="urn:microsoft.com/office/officeart/2009/3/layout/HorizontalOrganizationChart"/>
    <dgm:cxn modelId="{E4852B78-24BB-4683-AEF4-78BE5F8DBF8A}" type="presParOf" srcId="{1FF6C742-05DD-4ABC-BF25-17FF0C15D169}" destId="{77F0ED51-EF2A-46B0-859F-555BFC08B133}" srcOrd="1" destOrd="0" presId="urn:microsoft.com/office/officeart/2009/3/layout/HorizontalOrganizationChart"/>
    <dgm:cxn modelId="{718AB38B-E6E3-4EC6-ABA7-8E6F936E48D9}" type="presParOf" srcId="{CF4C6BE4-06EC-4A06-94A3-82AF80CAF43F}" destId="{3A3FD938-8354-4812-91FE-0C086B2FBFEB}" srcOrd="1" destOrd="0" presId="urn:microsoft.com/office/officeart/2009/3/layout/HorizontalOrganizationChart"/>
    <dgm:cxn modelId="{27CA6322-E57C-4F1D-877E-AD287666AC8D}" type="presParOf" srcId="{CF4C6BE4-06EC-4A06-94A3-82AF80CAF43F}" destId="{8D38B166-45B9-49E6-B37E-D832EAA41571}" srcOrd="2" destOrd="0" presId="urn:microsoft.com/office/officeart/2009/3/layout/HorizontalOrganizationChart"/>
    <dgm:cxn modelId="{7045C78E-C5B3-40A7-885A-161DBF165876}" type="presParOf" srcId="{D0196C0E-A906-4B3F-B1BC-4B55732FFC9B}" destId="{383B3176-E01B-4DEE-AF6D-598431992B82}" srcOrd="2" destOrd="0" presId="urn:microsoft.com/office/officeart/2009/3/layout/HorizontalOrganizationChart"/>
    <dgm:cxn modelId="{13B7D755-9A58-4BC9-BFC7-A62DA1A9AB69}" type="presParOf" srcId="{D0196C0E-A906-4B3F-B1BC-4B55732FFC9B}" destId="{8F8CC887-C27A-4CF5-BF96-B5CBE7B5C80B}" srcOrd="3" destOrd="0" presId="urn:microsoft.com/office/officeart/2009/3/layout/HorizontalOrganizationChart"/>
    <dgm:cxn modelId="{4285EE98-C4C6-4EA1-955A-E076017D5E2F}" type="presParOf" srcId="{8F8CC887-C27A-4CF5-BF96-B5CBE7B5C80B}" destId="{95E617D4-DD07-476D-8B1D-8E3FEB4E4A11}" srcOrd="0" destOrd="0" presId="urn:microsoft.com/office/officeart/2009/3/layout/HorizontalOrganizationChart"/>
    <dgm:cxn modelId="{9D602958-68AB-4F42-84A6-C3A52CDC67CB}" type="presParOf" srcId="{95E617D4-DD07-476D-8B1D-8E3FEB4E4A11}" destId="{B435E1F6-4D4F-4A2B-8D18-6EC8DB20DF8A}" srcOrd="0" destOrd="0" presId="urn:microsoft.com/office/officeart/2009/3/layout/HorizontalOrganizationChart"/>
    <dgm:cxn modelId="{664F7D0F-D522-4BE4-803D-EA2BBB4AE881}" type="presParOf" srcId="{95E617D4-DD07-476D-8B1D-8E3FEB4E4A11}" destId="{0C67F517-06EA-4DAC-8D04-934FBD7385F0}" srcOrd="1" destOrd="0" presId="urn:microsoft.com/office/officeart/2009/3/layout/HorizontalOrganizationChart"/>
    <dgm:cxn modelId="{00ABB12D-50D3-41A9-8E6D-E14DD1BB676C}" type="presParOf" srcId="{8F8CC887-C27A-4CF5-BF96-B5CBE7B5C80B}" destId="{A7F3CF3C-AF9D-4E64-94B6-85407855C20D}" srcOrd="1" destOrd="0" presId="urn:microsoft.com/office/officeart/2009/3/layout/HorizontalOrganizationChart"/>
    <dgm:cxn modelId="{694C2B03-E75A-4FE5-913F-2E69B43D9FA6}" type="presParOf" srcId="{8F8CC887-C27A-4CF5-BF96-B5CBE7B5C80B}" destId="{7375CE6C-279D-49AD-B314-005E328F1C97}" srcOrd="2" destOrd="0" presId="urn:microsoft.com/office/officeart/2009/3/layout/HorizontalOrganizationChart"/>
    <dgm:cxn modelId="{ABCDBB89-FE52-40B8-A0A9-DB13AA8C8558}" type="presParOf" srcId="{D0196C0E-A906-4B3F-B1BC-4B55732FFC9B}" destId="{C78F8E87-04BA-4996-A00F-6275E3B3B8F3}" srcOrd="4" destOrd="0" presId="urn:microsoft.com/office/officeart/2009/3/layout/HorizontalOrganizationChart"/>
    <dgm:cxn modelId="{6F77B5A8-3FFC-4751-A60C-10E6A165A349}" type="presParOf" srcId="{D0196C0E-A906-4B3F-B1BC-4B55732FFC9B}" destId="{EEC22334-D3DE-4461-941E-37FC3D183253}" srcOrd="5" destOrd="0" presId="urn:microsoft.com/office/officeart/2009/3/layout/HorizontalOrganizationChart"/>
    <dgm:cxn modelId="{D6B2E704-E5E5-4303-A42B-2A16067A6D6D}" type="presParOf" srcId="{EEC22334-D3DE-4461-941E-37FC3D183253}" destId="{A39DE80F-EFF9-415D-BD42-DFF5B9085A88}" srcOrd="0" destOrd="0" presId="urn:microsoft.com/office/officeart/2009/3/layout/HorizontalOrganizationChart"/>
    <dgm:cxn modelId="{64A02304-3850-4B98-AC66-536D02692DE9}" type="presParOf" srcId="{A39DE80F-EFF9-415D-BD42-DFF5B9085A88}" destId="{0FC668F2-89F8-4A62-AA1B-7CF6AFBC89D7}" srcOrd="0" destOrd="0" presId="urn:microsoft.com/office/officeart/2009/3/layout/HorizontalOrganizationChart"/>
    <dgm:cxn modelId="{D9333162-94AB-41DD-B3C3-B4683AF4D332}" type="presParOf" srcId="{A39DE80F-EFF9-415D-BD42-DFF5B9085A88}" destId="{5B56C502-5D83-4FE4-B208-F9B08B4C19C2}" srcOrd="1" destOrd="0" presId="urn:microsoft.com/office/officeart/2009/3/layout/HorizontalOrganizationChart"/>
    <dgm:cxn modelId="{B4525E0F-E055-44A2-B81A-EE016A76C002}" type="presParOf" srcId="{EEC22334-D3DE-4461-941E-37FC3D183253}" destId="{0A402B97-5E70-498A-9BE3-E43019C67536}" srcOrd="1" destOrd="0" presId="urn:microsoft.com/office/officeart/2009/3/layout/HorizontalOrganizationChart"/>
    <dgm:cxn modelId="{822BEE9F-3714-4805-9049-8A271CCFD587}" type="presParOf" srcId="{EEC22334-D3DE-4461-941E-37FC3D183253}" destId="{086811E1-11A0-4D06-801F-1742B2E6CD8C}" srcOrd="2" destOrd="0" presId="urn:microsoft.com/office/officeart/2009/3/layout/HorizontalOrganizationChart"/>
    <dgm:cxn modelId="{A48E9AB9-EE98-4284-AEDE-FF343FA7B3BB}" type="presParOf" srcId="{B01CF94F-C3A6-42B3-B3B6-B9FD2DC66CDC}" destId="{0A2AF096-6D67-4346-A2FA-45C15BD48037}" srcOrd="2" destOrd="0" presId="urn:microsoft.com/office/officeart/2009/3/layout/HorizontalOrganizationChart"/>
    <dgm:cxn modelId="{CE06211C-BE9B-461C-8FF2-38F38CDD0A52}" type="presParOf" srcId="{AD79B44E-D904-4A9E-975E-EAB9D5AB9795}" destId="{AE1CD310-189A-49FC-B440-1B7E546B1A06}" srcOrd="2" destOrd="0" presId="urn:microsoft.com/office/officeart/2009/3/layout/HorizontalOrganizationChart"/>
    <dgm:cxn modelId="{433A0EBB-3F50-45B5-9318-8807879C23DA}" type="presParOf" srcId="{AD79B44E-D904-4A9E-975E-EAB9D5AB9795}" destId="{CB82C82D-8502-48F4-A25C-97679DFE8712}" srcOrd="3" destOrd="0" presId="urn:microsoft.com/office/officeart/2009/3/layout/HorizontalOrganizationChart"/>
    <dgm:cxn modelId="{8338274E-E770-4567-AE69-A3330BA08120}" type="presParOf" srcId="{CB82C82D-8502-48F4-A25C-97679DFE8712}" destId="{543FE929-794A-486C-8F0E-3241E038D87D}" srcOrd="0" destOrd="0" presId="urn:microsoft.com/office/officeart/2009/3/layout/HorizontalOrganizationChart"/>
    <dgm:cxn modelId="{A4EDFD1D-D368-403D-93B2-761DBF78BA45}" type="presParOf" srcId="{543FE929-794A-486C-8F0E-3241E038D87D}" destId="{FC268FD7-C258-4A5E-A27B-C74F9C2BC392}" srcOrd="0" destOrd="0" presId="urn:microsoft.com/office/officeart/2009/3/layout/HorizontalOrganizationChart"/>
    <dgm:cxn modelId="{B18CB8A4-38DD-44B3-BF7A-21D6885671D9}" type="presParOf" srcId="{543FE929-794A-486C-8F0E-3241E038D87D}" destId="{60B3D2BB-41E8-407B-895D-1FCEAD3D386C}" srcOrd="1" destOrd="0" presId="urn:microsoft.com/office/officeart/2009/3/layout/HorizontalOrganizationChart"/>
    <dgm:cxn modelId="{A2BB9E5E-933E-4B81-A970-E5F44C999DC9}" type="presParOf" srcId="{CB82C82D-8502-48F4-A25C-97679DFE8712}" destId="{965573EA-1933-4C1A-8487-6DC9685266AD}" srcOrd="1" destOrd="0" presId="urn:microsoft.com/office/officeart/2009/3/layout/HorizontalOrganizationChart"/>
    <dgm:cxn modelId="{2D50DC8E-88A6-42BE-AF45-7665AE18772C}" type="presParOf" srcId="{965573EA-1933-4C1A-8487-6DC9685266AD}" destId="{47A9166C-E32B-4023-A7FE-B2374A49B4D3}" srcOrd="0" destOrd="0" presId="urn:microsoft.com/office/officeart/2009/3/layout/HorizontalOrganizationChart"/>
    <dgm:cxn modelId="{0B249D97-FEC5-4784-80BD-421F8BF68529}" type="presParOf" srcId="{965573EA-1933-4C1A-8487-6DC9685266AD}" destId="{C6E8D2F6-D41C-4BE3-9CF0-000CCA95D525}" srcOrd="1" destOrd="0" presId="urn:microsoft.com/office/officeart/2009/3/layout/HorizontalOrganizationChart"/>
    <dgm:cxn modelId="{F86865F0-5B5A-419C-893B-257E9387E9DD}" type="presParOf" srcId="{C6E8D2F6-D41C-4BE3-9CF0-000CCA95D525}" destId="{69528CA3-1974-4909-8BA1-77A5446DBA2A}" srcOrd="0" destOrd="0" presId="urn:microsoft.com/office/officeart/2009/3/layout/HorizontalOrganizationChart"/>
    <dgm:cxn modelId="{8E30C0CD-31D8-49AD-A523-F1508685691B}" type="presParOf" srcId="{69528CA3-1974-4909-8BA1-77A5446DBA2A}" destId="{72A5B004-01B7-4359-95DF-2708594135FA}" srcOrd="0" destOrd="0" presId="urn:microsoft.com/office/officeart/2009/3/layout/HorizontalOrganizationChart"/>
    <dgm:cxn modelId="{F26F47D0-4FFF-416B-B54A-45D1B974AD9F}" type="presParOf" srcId="{69528CA3-1974-4909-8BA1-77A5446DBA2A}" destId="{BB4D5D14-AE18-4D61-B416-318DE5F698BD}" srcOrd="1" destOrd="0" presId="urn:microsoft.com/office/officeart/2009/3/layout/HorizontalOrganizationChart"/>
    <dgm:cxn modelId="{DCC0B069-9420-48CC-9303-616535E68D94}" type="presParOf" srcId="{C6E8D2F6-D41C-4BE3-9CF0-000CCA95D525}" destId="{95BD3FFE-3952-440A-B1D4-7FB5AD0460B0}" srcOrd="1" destOrd="0" presId="urn:microsoft.com/office/officeart/2009/3/layout/HorizontalOrganizationChart"/>
    <dgm:cxn modelId="{F21DED66-15D0-473B-B4F7-7664C4AE380F}" type="presParOf" srcId="{95BD3FFE-3952-440A-B1D4-7FB5AD0460B0}" destId="{69DC05CD-2E3D-402C-97A9-49844829E022}" srcOrd="0" destOrd="0" presId="urn:microsoft.com/office/officeart/2009/3/layout/HorizontalOrganizationChart"/>
    <dgm:cxn modelId="{DEDAB148-1C3E-48ED-A1FF-B5D2B830D18F}" type="presParOf" srcId="{95BD3FFE-3952-440A-B1D4-7FB5AD0460B0}" destId="{B1769B19-38B6-4ED7-92F1-E26D0698900A}" srcOrd="1" destOrd="0" presId="urn:microsoft.com/office/officeart/2009/3/layout/HorizontalOrganizationChart"/>
    <dgm:cxn modelId="{4596448C-6D75-4281-BB34-44B8EDD14530}" type="presParOf" srcId="{B1769B19-38B6-4ED7-92F1-E26D0698900A}" destId="{990A1320-36E8-4A9A-AC94-9CEFDED0E315}" srcOrd="0" destOrd="0" presId="urn:microsoft.com/office/officeart/2009/3/layout/HorizontalOrganizationChart"/>
    <dgm:cxn modelId="{29A17FF8-0FA7-4212-84DB-3D7B3258EA21}" type="presParOf" srcId="{990A1320-36E8-4A9A-AC94-9CEFDED0E315}" destId="{B4D94EB8-74E5-4471-A39F-E8FEC4B5CE7D}" srcOrd="0" destOrd="0" presId="urn:microsoft.com/office/officeart/2009/3/layout/HorizontalOrganizationChart"/>
    <dgm:cxn modelId="{F6ED8A8A-A8A4-4CFD-8CF7-E381B729A55A}" type="presParOf" srcId="{990A1320-36E8-4A9A-AC94-9CEFDED0E315}" destId="{600A0046-0749-4A7E-8CF7-124312AA1B3B}" srcOrd="1" destOrd="0" presId="urn:microsoft.com/office/officeart/2009/3/layout/HorizontalOrganizationChart"/>
    <dgm:cxn modelId="{2A729033-3DEB-4315-BB67-8C16C108DD3A}" type="presParOf" srcId="{B1769B19-38B6-4ED7-92F1-E26D0698900A}" destId="{E4459DD9-9352-421B-90DE-861018F5EA8B}" srcOrd="1" destOrd="0" presId="urn:microsoft.com/office/officeart/2009/3/layout/HorizontalOrganizationChart"/>
    <dgm:cxn modelId="{19B8FAB6-A94D-4A3B-9198-46BF0194EECA}" type="presParOf" srcId="{B1769B19-38B6-4ED7-92F1-E26D0698900A}" destId="{44005128-75EC-40B4-BA86-6058EEA7371C}" srcOrd="2" destOrd="0" presId="urn:microsoft.com/office/officeart/2009/3/layout/HorizontalOrganizationChart"/>
    <dgm:cxn modelId="{712D6DAD-CFF4-45BD-A210-ADA039CBD704}" type="presParOf" srcId="{C6E8D2F6-D41C-4BE3-9CF0-000CCA95D525}" destId="{B7374D1A-5C28-47A8-8AE2-4AF7DE297FE7}" srcOrd="2" destOrd="0" presId="urn:microsoft.com/office/officeart/2009/3/layout/HorizontalOrganizationChart"/>
    <dgm:cxn modelId="{8F230BF7-F483-41BF-9E27-8D031D4A1651}" type="presParOf" srcId="{965573EA-1933-4C1A-8487-6DC9685266AD}" destId="{665F72BD-0AF3-4324-8A2C-124382B17C0F}" srcOrd="2" destOrd="0" presId="urn:microsoft.com/office/officeart/2009/3/layout/HorizontalOrganizationChart"/>
    <dgm:cxn modelId="{0410146A-7811-495A-96BD-24B8140C452B}" type="presParOf" srcId="{965573EA-1933-4C1A-8487-6DC9685266AD}" destId="{386AA841-1945-4180-836B-4C3D86747F10}" srcOrd="3" destOrd="0" presId="urn:microsoft.com/office/officeart/2009/3/layout/HorizontalOrganizationChart"/>
    <dgm:cxn modelId="{AD724DA5-D13D-4C28-85F1-61537F5BB5D9}" type="presParOf" srcId="{386AA841-1945-4180-836B-4C3D86747F10}" destId="{01EAE251-6DE2-4ED1-8079-CDD10562FB09}" srcOrd="0" destOrd="0" presId="urn:microsoft.com/office/officeart/2009/3/layout/HorizontalOrganizationChart"/>
    <dgm:cxn modelId="{931CD7AC-2CDE-4520-AACC-80C599287430}" type="presParOf" srcId="{01EAE251-6DE2-4ED1-8079-CDD10562FB09}" destId="{129144B8-020F-412E-A50C-E7909F40F29D}" srcOrd="0" destOrd="0" presId="urn:microsoft.com/office/officeart/2009/3/layout/HorizontalOrganizationChart"/>
    <dgm:cxn modelId="{2CDD8219-DB5C-40B6-9804-7D6D247A6D4B}" type="presParOf" srcId="{01EAE251-6DE2-4ED1-8079-CDD10562FB09}" destId="{B6595A25-799F-48F0-B63E-17A72D44A99F}" srcOrd="1" destOrd="0" presId="urn:microsoft.com/office/officeart/2009/3/layout/HorizontalOrganizationChart"/>
    <dgm:cxn modelId="{1B8BDF3C-08F7-4FD7-84BF-789B9F5CCCCE}" type="presParOf" srcId="{386AA841-1945-4180-836B-4C3D86747F10}" destId="{673B4C2F-B5E2-4AB3-A108-F633DE99B695}" srcOrd="1" destOrd="0" presId="urn:microsoft.com/office/officeart/2009/3/layout/HorizontalOrganizationChart"/>
    <dgm:cxn modelId="{35E00391-4724-48F7-9390-393FDDF5411E}" type="presParOf" srcId="{386AA841-1945-4180-836B-4C3D86747F10}" destId="{8F145FCC-EE55-472C-9A04-4FFC50409724}" srcOrd="2" destOrd="0" presId="urn:microsoft.com/office/officeart/2009/3/layout/HorizontalOrganizationChart"/>
    <dgm:cxn modelId="{97E0401A-6647-4A70-A90D-E0522BEE2DB0}" type="presParOf" srcId="{965573EA-1933-4C1A-8487-6DC9685266AD}" destId="{9FA8E693-8680-4CC1-B7BE-18F4D2DE1899}" srcOrd="4" destOrd="0" presId="urn:microsoft.com/office/officeart/2009/3/layout/HorizontalOrganizationChart"/>
    <dgm:cxn modelId="{4F469494-B609-4597-96EB-35BDB8D514B7}" type="presParOf" srcId="{965573EA-1933-4C1A-8487-6DC9685266AD}" destId="{349A68BF-314A-4A93-A0A8-B65B49C773DE}" srcOrd="5" destOrd="0" presId="urn:microsoft.com/office/officeart/2009/3/layout/HorizontalOrganizationChart"/>
    <dgm:cxn modelId="{2A9D1006-B7F6-4D02-88FD-B7EFEDD00CE4}" type="presParOf" srcId="{349A68BF-314A-4A93-A0A8-B65B49C773DE}" destId="{46397C11-1843-4E8B-A935-DE1F50B7DF4F}" srcOrd="0" destOrd="0" presId="urn:microsoft.com/office/officeart/2009/3/layout/HorizontalOrganizationChart"/>
    <dgm:cxn modelId="{4F31F543-C4D4-4611-B979-095B86983BED}" type="presParOf" srcId="{46397C11-1843-4E8B-A935-DE1F50B7DF4F}" destId="{141BE7EF-3971-4CD3-9BDE-C802101B16FF}" srcOrd="0" destOrd="0" presId="urn:microsoft.com/office/officeart/2009/3/layout/HorizontalOrganizationChart"/>
    <dgm:cxn modelId="{8BA7A0E7-7683-48FE-A795-AB21F8DFA107}" type="presParOf" srcId="{46397C11-1843-4E8B-A935-DE1F50B7DF4F}" destId="{5F2A89F9-3F39-40B2-A3DE-A316D4BD4BE2}" srcOrd="1" destOrd="0" presId="urn:microsoft.com/office/officeart/2009/3/layout/HorizontalOrganizationChart"/>
    <dgm:cxn modelId="{CB554AF1-BB95-48F3-A15B-4E9C358DEEA7}" type="presParOf" srcId="{349A68BF-314A-4A93-A0A8-B65B49C773DE}" destId="{87098D5A-8EBC-4A03-B1D0-8B8C5B362CF0}" srcOrd="1" destOrd="0" presId="urn:microsoft.com/office/officeart/2009/3/layout/HorizontalOrganizationChart"/>
    <dgm:cxn modelId="{FA0AA2D3-2214-4134-9DCD-7F2805A17432}" type="presParOf" srcId="{87098D5A-8EBC-4A03-B1D0-8B8C5B362CF0}" destId="{D7F2DF07-DF11-4A0D-91CF-0BA6E7B816FE}" srcOrd="0" destOrd="0" presId="urn:microsoft.com/office/officeart/2009/3/layout/HorizontalOrganizationChart"/>
    <dgm:cxn modelId="{61575A2A-0E9F-40F5-BAAB-CDC51CB9A4EC}" type="presParOf" srcId="{87098D5A-8EBC-4A03-B1D0-8B8C5B362CF0}" destId="{754AC179-B4FF-49F6-99D8-6558B385C810}" srcOrd="1" destOrd="0" presId="urn:microsoft.com/office/officeart/2009/3/layout/HorizontalOrganizationChart"/>
    <dgm:cxn modelId="{E99160E2-81F7-4142-8410-CBC79DDCEB48}" type="presParOf" srcId="{754AC179-B4FF-49F6-99D8-6558B385C810}" destId="{504BFC25-176D-4A29-81A4-6F1DCB2D1BC6}" srcOrd="0" destOrd="0" presId="urn:microsoft.com/office/officeart/2009/3/layout/HorizontalOrganizationChart"/>
    <dgm:cxn modelId="{89B0CFC7-FC00-4C5B-812C-6B130E6DB2CF}" type="presParOf" srcId="{504BFC25-176D-4A29-81A4-6F1DCB2D1BC6}" destId="{72248F22-5631-4C74-9394-048F4049EFFD}" srcOrd="0" destOrd="0" presId="urn:microsoft.com/office/officeart/2009/3/layout/HorizontalOrganizationChart"/>
    <dgm:cxn modelId="{E04D6F12-814D-4713-8902-BCBC2E20A8A6}" type="presParOf" srcId="{504BFC25-176D-4A29-81A4-6F1DCB2D1BC6}" destId="{CAC69B8F-C895-48F2-906E-CE462DE23EF1}" srcOrd="1" destOrd="0" presId="urn:microsoft.com/office/officeart/2009/3/layout/HorizontalOrganizationChart"/>
    <dgm:cxn modelId="{292CE003-CF76-4D87-BAD8-C4CC92318C32}" type="presParOf" srcId="{754AC179-B4FF-49F6-99D8-6558B385C810}" destId="{7663AA25-0E09-41FD-B182-9AC0665B2F21}" srcOrd="1" destOrd="0" presId="urn:microsoft.com/office/officeart/2009/3/layout/HorizontalOrganizationChart"/>
    <dgm:cxn modelId="{C679FCC8-F96F-4FCA-97E2-AC91B879BF82}" type="presParOf" srcId="{754AC179-B4FF-49F6-99D8-6558B385C810}" destId="{D22D5477-BBAB-44E7-99AD-A9E93F5A9F4D}" srcOrd="2" destOrd="0" presId="urn:microsoft.com/office/officeart/2009/3/layout/HorizontalOrganizationChart"/>
    <dgm:cxn modelId="{804564DC-D2F8-47AB-865D-3980BA9BB794}" type="presParOf" srcId="{87098D5A-8EBC-4A03-B1D0-8B8C5B362CF0}" destId="{B57074AF-8486-4629-9C58-891015B545DE}" srcOrd="2" destOrd="0" presId="urn:microsoft.com/office/officeart/2009/3/layout/HorizontalOrganizationChart"/>
    <dgm:cxn modelId="{637D3C90-8B11-4734-B587-7F0564BAD288}" type="presParOf" srcId="{87098D5A-8EBC-4A03-B1D0-8B8C5B362CF0}" destId="{C317F012-FCF6-4DF0-9B5C-D8BBBB877604}" srcOrd="3" destOrd="0" presId="urn:microsoft.com/office/officeart/2009/3/layout/HorizontalOrganizationChart"/>
    <dgm:cxn modelId="{F9E28388-0B24-4140-8799-F9443E07FD3C}" type="presParOf" srcId="{C317F012-FCF6-4DF0-9B5C-D8BBBB877604}" destId="{D1908E3D-FBFB-443F-8371-DFBF3B9F4D2F}" srcOrd="0" destOrd="0" presId="urn:microsoft.com/office/officeart/2009/3/layout/HorizontalOrganizationChart"/>
    <dgm:cxn modelId="{52EDF021-98FA-4EDF-B623-818C212032E2}" type="presParOf" srcId="{D1908E3D-FBFB-443F-8371-DFBF3B9F4D2F}" destId="{AE3A7022-CB78-4D2C-8183-96F1CEFBCBEA}" srcOrd="0" destOrd="0" presId="urn:microsoft.com/office/officeart/2009/3/layout/HorizontalOrganizationChart"/>
    <dgm:cxn modelId="{D52C9233-A3F1-40BA-AA42-D792FED0522D}" type="presParOf" srcId="{D1908E3D-FBFB-443F-8371-DFBF3B9F4D2F}" destId="{2A644C50-2784-4C50-82C9-D955A0D94AAE}" srcOrd="1" destOrd="0" presId="urn:microsoft.com/office/officeart/2009/3/layout/HorizontalOrganizationChart"/>
    <dgm:cxn modelId="{D9AC99DC-D182-4DB1-8F93-21B24AF1795A}" type="presParOf" srcId="{C317F012-FCF6-4DF0-9B5C-D8BBBB877604}" destId="{5AA11C78-6140-4E08-818F-32CD0067BDE1}" srcOrd="1" destOrd="0" presId="urn:microsoft.com/office/officeart/2009/3/layout/HorizontalOrganizationChart"/>
    <dgm:cxn modelId="{0485C616-0A7E-40F0-ABE2-E98F47EE3048}" type="presParOf" srcId="{C317F012-FCF6-4DF0-9B5C-D8BBBB877604}" destId="{95278316-9A4D-4969-9E55-F09BCBF94FA5}" srcOrd="2" destOrd="0" presId="urn:microsoft.com/office/officeart/2009/3/layout/HorizontalOrganizationChart"/>
    <dgm:cxn modelId="{B565B6EC-E438-42FC-8CE0-253CB5AF0E4B}" type="presParOf" srcId="{349A68BF-314A-4A93-A0A8-B65B49C773DE}" destId="{8E6260EE-B16A-4E8B-AF43-70992058B553}" srcOrd="2" destOrd="0" presId="urn:microsoft.com/office/officeart/2009/3/layout/HorizontalOrganizationChart"/>
    <dgm:cxn modelId="{56D3EEB9-D15E-4473-A91A-56A9726C642E}" type="presParOf" srcId="{965573EA-1933-4C1A-8487-6DC9685266AD}" destId="{2B5291B5-3690-4CD5-A3A2-6585B10AB5F7}" srcOrd="6" destOrd="0" presId="urn:microsoft.com/office/officeart/2009/3/layout/HorizontalOrganizationChart"/>
    <dgm:cxn modelId="{EA5DDB6E-A42C-43B7-B57E-9A9BCC0FC6ED}" type="presParOf" srcId="{965573EA-1933-4C1A-8487-6DC9685266AD}" destId="{D5FD2BD7-28E8-440D-AB61-94F90EF39F16}" srcOrd="7" destOrd="0" presId="urn:microsoft.com/office/officeart/2009/3/layout/HorizontalOrganizationChart"/>
    <dgm:cxn modelId="{514F518D-8D74-410D-A126-7694B9D35E6D}" type="presParOf" srcId="{D5FD2BD7-28E8-440D-AB61-94F90EF39F16}" destId="{C25E28CC-63D6-4A4E-A40B-74B54A7663CC}" srcOrd="0" destOrd="0" presId="urn:microsoft.com/office/officeart/2009/3/layout/HorizontalOrganizationChart"/>
    <dgm:cxn modelId="{6904017E-81E5-4580-903B-0E3E5EDBDE28}" type="presParOf" srcId="{C25E28CC-63D6-4A4E-A40B-74B54A7663CC}" destId="{DA10E794-7C9C-4864-A106-624F8F34E029}" srcOrd="0" destOrd="0" presId="urn:microsoft.com/office/officeart/2009/3/layout/HorizontalOrganizationChart"/>
    <dgm:cxn modelId="{B60FD125-2940-4ABD-A26E-AE65B7200B50}" type="presParOf" srcId="{C25E28CC-63D6-4A4E-A40B-74B54A7663CC}" destId="{2E1E7611-C954-49E9-B7B3-F81D2008B6B6}" srcOrd="1" destOrd="0" presId="urn:microsoft.com/office/officeart/2009/3/layout/HorizontalOrganizationChart"/>
    <dgm:cxn modelId="{75B21213-1275-4B18-8B3E-1194B8BB647A}" type="presParOf" srcId="{D5FD2BD7-28E8-440D-AB61-94F90EF39F16}" destId="{D6BB75D8-D079-4709-8F41-423337635E69}" srcOrd="1" destOrd="0" presId="urn:microsoft.com/office/officeart/2009/3/layout/HorizontalOrganizationChart"/>
    <dgm:cxn modelId="{E3AEEEDD-E612-4316-9055-72FBC6427DF0}" type="presParOf" srcId="{D5FD2BD7-28E8-440D-AB61-94F90EF39F16}" destId="{3766F621-891B-45B3-A2A7-3221EE94CABB}" srcOrd="2" destOrd="0" presId="urn:microsoft.com/office/officeart/2009/3/layout/HorizontalOrganizationChart"/>
    <dgm:cxn modelId="{B1A0BE5C-D850-427F-8806-084D51D07E11}" type="presParOf" srcId="{965573EA-1933-4C1A-8487-6DC9685266AD}" destId="{2CAFCE51-831F-4011-A11A-E22139A1BFF6}" srcOrd="8" destOrd="0" presId="urn:microsoft.com/office/officeart/2009/3/layout/HorizontalOrganizationChart"/>
    <dgm:cxn modelId="{A8353C04-4A81-4AA3-B488-7CC7379BE6F4}" type="presParOf" srcId="{965573EA-1933-4C1A-8487-6DC9685266AD}" destId="{8BDDDC28-A578-451E-9734-4478778884C0}" srcOrd="9" destOrd="0" presId="urn:microsoft.com/office/officeart/2009/3/layout/HorizontalOrganizationChart"/>
    <dgm:cxn modelId="{18CB6237-8DAA-47E2-B2EF-8CDC8D48F13F}" type="presParOf" srcId="{8BDDDC28-A578-451E-9734-4478778884C0}" destId="{1165146F-5365-4CFC-AD1C-FD62D6B1A56F}" srcOrd="0" destOrd="0" presId="urn:microsoft.com/office/officeart/2009/3/layout/HorizontalOrganizationChart"/>
    <dgm:cxn modelId="{F945315F-0614-4038-92C6-49E198E28128}" type="presParOf" srcId="{1165146F-5365-4CFC-AD1C-FD62D6B1A56F}" destId="{DF66E8B0-7DB2-4F84-954C-08F6BC3F0DF6}" srcOrd="0" destOrd="0" presId="urn:microsoft.com/office/officeart/2009/3/layout/HorizontalOrganizationChart"/>
    <dgm:cxn modelId="{FA9158E2-C70D-4537-810B-519D52C92C80}" type="presParOf" srcId="{1165146F-5365-4CFC-AD1C-FD62D6B1A56F}" destId="{22E836B3-7E60-4E04-AB59-6D1679979D8E}" srcOrd="1" destOrd="0" presId="urn:microsoft.com/office/officeart/2009/3/layout/HorizontalOrganizationChart"/>
    <dgm:cxn modelId="{D11316DB-79AC-420F-9DBD-BCB21F2B39AF}" type="presParOf" srcId="{8BDDDC28-A578-451E-9734-4478778884C0}" destId="{A344B0F3-2024-4ADE-93AA-42E430F4945D}" srcOrd="1" destOrd="0" presId="urn:microsoft.com/office/officeart/2009/3/layout/HorizontalOrganizationChart"/>
    <dgm:cxn modelId="{B7538C56-592A-4D96-85E4-3C3F3EA881B1}" type="presParOf" srcId="{A344B0F3-2024-4ADE-93AA-42E430F4945D}" destId="{D9C48ED2-2256-4856-B2EB-6F440174412C}" srcOrd="0" destOrd="0" presId="urn:microsoft.com/office/officeart/2009/3/layout/HorizontalOrganizationChart"/>
    <dgm:cxn modelId="{59D50E3E-FE1F-44CB-9FA8-25AC613499EC}" type="presParOf" srcId="{A344B0F3-2024-4ADE-93AA-42E430F4945D}" destId="{5B2349FF-4C7A-438B-991E-E3BA05C92C8B}" srcOrd="1" destOrd="0" presId="urn:microsoft.com/office/officeart/2009/3/layout/HorizontalOrganizationChart"/>
    <dgm:cxn modelId="{6DF6FFD2-2503-4280-AC40-C77675B2DB2F}" type="presParOf" srcId="{5B2349FF-4C7A-438B-991E-E3BA05C92C8B}" destId="{71EDF19C-7930-48E5-AE27-56CB904FB9D6}" srcOrd="0" destOrd="0" presId="urn:microsoft.com/office/officeart/2009/3/layout/HorizontalOrganizationChart"/>
    <dgm:cxn modelId="{DD6018D4-6BB9-4FFB-9859-19BD011FA950}" type="presParOf" srcId="{71EDF19C-7930-48E5-AE27-56CB904FB9D6}" destId="{F8C20390-9F3F-4409-A025-41F924B61CEC}" srcOrd="0" destOrd="0" presId="urn:microsoft.com/office/officeart/2009/3/layout/HorizontalOrganizationChart"/>
    <dgm:cxn modelId="{A080196F-6039-4C5F-B436-214ED47F4ACD}" type="presParOf" srcId="{71EDF19C-7930-48E5-AE27-56CB904FB9D6}" destId="{7AE5678E-8937-4239-B215-927BA1B5812C}" srcOrd="1" destOrd="0" presId="urn:microsoft.com/office/officeart/2009/3/layout/HorizontalOrganizationChart"/>
    <dgm:cxn modelId="{1D50C54B-A6F1-4280-825C-618678ABE23B}" type="presParOf" srcId="{5B2349FF-4C7A-438B-991E-E3BA05C92C8B}" destId="{66E59312-9197-4DC1-A215-7478E2B6C81B}" srcOrd="1" destOrd="0" presId="urn:microsoft.com/office/officeart/2009/3/layout/HorizontalOrganizationChart"/>
    <dgm:cxn modelId="{4653197B-2434-4F80-84E8-E8653975DB6C}" type="presParOf" srcId="{5B2349FF-4C7A-438B-991E-E3BA05C92C8B}" destId="{DFEDBD82-BC28-484D-8AE5-478FA1ED0E57}" srcOrd="2" destOrd="0" presId="urn:microsoft.com/office/officeart/2009/3/layout/HorizontalOrganizationChart"/>
    <dgm:cxn modelId="{C9B5BE0C-3780-4740-9416-161542CEC85D}" type="presParOf" srcId="{8BDDDC28-A578-451E-9734-4478778884C0}" destId="{0407EE6E-6F87-4DFC-BCA6-BE5EF305060F}" srcOrd="2" destOrd="0" presId="urn:microsoft.com/office/officeart/2009/3/layout/HorizontalOrganizationChart"/>
    <dgm:cxn modelId="{54DC2477-C5DA-4633-B68C-7A914FE612E5}" type="presParOf" srcId="{CB82C82D-8502-48F4-A25C-97679DFE8712}" destId="{ECD5BCA6-F4A6-46A9-A03B-91ED5A26DE32}" srcOrd="2" destOrd="0" presId="urn:microsoft.com/office/officeart/2009/3/layout/HorizontalOrganizationChart"/>
    <dgm:cxn modelId="{F84E08DB-EBF1-4D22-A11C-AC5DA7E22D1B}" type="presParOf" srcId="{AD79B44E-D904-4A9E-975E-EAB9D5AB9795}" destId="{BCD03526-C259-452B-9078-699CC1132088}" srcOrd="4" destOrd="0" presId="urn:microsoft.com/office/officeart/2009/3/layout/HorizontalOrganizationChart"/>
    <dgm:cxn modelId="{99792BBE-418B-4521-979F-683773597ADB}" type="presParOf" srcId="{AD79B44E-D904-4A9E-975E-EAB9D5AB9795}" destId="{769BBFA5-8228-443A-8465-F40958C4AE69}" srcOrd="5" destOrd="0" presId="urn:microsoft.com/office/officeart/2009/3/layout/HorizontalOrganizationChart"/>
    <dgm:cxn modelId="{3842C4C1-2DC3-440D-8DF4-B34BC54706B0}" type="presParOf" srcId="{769BBFA5-8228-443A-8465-F40958C4AE69}" destId="{33EC103F-1DCB-4697-A84A-45553110BC47}" srcOrd="0" destOrd="0" presId="urn:microsoft.com/office/officeart/2009/3/layout/HorizontalOrganizationChart"/>
    <dgm:cxn modelId="{08722F94-E0F7-4552-86DE-A4A810EA6391}" type="presParOf" srcId="{33EC103F-1DCB-4697-A84A-45553110BC47}" destId="{C039E48D-039E-4643-911E-EC9121105964}" srcOrd="0" destOrd="0" presId="urn:microsoft.com/office/officeart/2009/3/layout/HorizontalOrganizationChart"/>
    <dgm:cxn modelId="{A3ADE549-25DB-44BF-8DF4-24D866AD92D0}" type="presParOf" srcId="{33EC103F-1DCB-4697-A84A-45553110BC47}" destId="{AE5CF58F-3B18-4C1F-B3FF-235E3B8751DE}" srcOrd="1" destOrd="0" presId="urn:microsoft.com/office/officeart/2009/3/layout/HorizontalOrganizationChart"/>
    <dgm:cxn modelId="{950D862C-3CCF-4376-BD94-862317C33DB8}" type="presParOf" srcId="{769BBFA5-8228-443A-8465-F40958C4AE69}" destId="{A1B5F4A9-BF1D-46EF-A30E-C00AF355FD14}" srcOrd="1" destOrd="0" presId="urn:microsoft.com/office/officeart/2009/3/layout/HorizontalOrganizationChart"/>
    <dgm:cxn modelId="{1327CE31-05CA-4DCE-8858-95CD291E59D5}" type="presParOf" srcId="{A1B5F4A9-BF1D-46EF-A30E-C00AF355FD14}" destId="{9B5A6305-E94D-4EB5-9A20-911D2BD54C01}" srcOrd="0" destOrd="0" presId="urn:microsoft.com/office/officeart/2009/3/layout/HorizontalOrganizationChart"/>
    <dgm:cxn modelId="{255FB3A2-0643-4F08-94B6-F21204AFD238}" type="presParOf" srcId="{A1B5F4A9-BF1D-46EF-A30E-C00AF355FD14}" destId="{CCAF22FB-BFE7-4DBB-A706-8D8A5BB99C20}" srcOrd="1" destOrd="0" presId="urn:microsoft.com/office/officeart/2009/3/layout/HorizontalOrganizationChart"/>
    <dgm:cxn modelId="{F1F30AD0-B332-4687-84D2-D814BE05047F}" type="presParOf" srcId="{CCAF22FB-BFE7-4DBB-A706-8D8A5BB99C20}" destId="{E30A126F-C199-4FAA-9629-A2EAC74518F5}" srcOrd="0" destOrd="0" presId="urn:microsoft.com/office/officeart/2009/3/layout/HorizontalOrganizationChart"/>
    <dgm:cxn modelId="{95879649-AF07-4DB0-A8EF-683BBC887C1D}" type="presParOf" srcId="{E30A126F-C199-4FAA-9629-A2EAC74518F5}" destId="{C9C83E26-BBEC-4F29-9D8C-50623724E690}" srcOrd="0" destOrd="0" presId="urn:microsoft.com/office/officeart/2009/3/layout/HorizontalOrganizationChart"/>
    <dgm:cxn modelId="{60F7B782-7162-455B-BEED-4D44B3D4AC03}" type="presParOf" srcId="{E30A126F-C199-4FAA-9629-A2EAC74518F5}" destId="{16FA2DBC-C96C-4949-8BD7-06B1187CD5E6}" srcOrd="1" destOrd="0" presId="urn:microsoft.com/office/officeart/2009/3/layout/HorizontalOrganizationChart"/>
    <dgm:cxn modelId="{AE9025C0-304A-45C0-949A-A00525C00B22}" type="presParOf" srcId="{CCAF22FB-BFE7-4DBB-A706-8D8A5BB99C20}" destId="{198C7D95-6B9D-4C05-AC84-4348D1879AD9}" srcOrd="1" destOrd="0" presId="urn:microsoft.com/office/officeart/2009/3/layout/HorizontalOrganizationChart"/>
    <dgm:cxn modelId="{008A3070-8A3A-4D93-9C1E-251C3F7971FD}" type="presParOf" srcId="{CCAF22FB-BFE7-4DBB-A706-8D8A5BB99C20}" destId="{EB115AAC-4013-4F77-9A5F-373ED82148DC}" srcOrd="2" destOrd="0" presId="urn:microsoft.com/office/officeart/2009/3/layout/HorizontalOrganizationChart"/>
    <dgm:cxn modelId="{898B012F-E9B0-4673-9978-231CC46A508C}" type="presParOf" srcId="{769BBFA5-8228-443A-8465-F40958C4AE69}" destId="{F0098EA8-EB04-4D60-B738-57131B2A4FD9}" srcOrd="2" destOrd="0" presId="urn:microsoft.com/office/officeart/2009/3/layout/HorizontalOrganizationChart"/>
    <dgm:cxn modelId="{90544E59-21D0-42A9-BF1D-9E6660706FE8}"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第三</a:t>
          </a:r>
          <a:r>
            <a:rPr lang="zh-CN" altLang="en-US" sz="2000" b="1" i="0" u="none" kern="1200" dirty="0" smtClean="0">
              <a:latin typeface="微软雅黑" panose="020B0503020204020204" pitchFamily="34" charset="-122"/>
              <a:ea typeface="微软雅黑" panose="020B0503020204020204" pitchFamily="34" charset="-122"/>
              <a:cs typeface="+mn-cs"/>
            </a:rPr>
            <a:t>节 不同企业的员工激励模式</a:t>
          </a: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E947FBB4-3BE0-45DB-A5DC-FB9A205115EB}">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国有企业</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E252E3F8-9FA1-4E59-97B0-12AC3B494447}" type="parTrans" cxnId="{8B2FA357-EC13-48CA-AE64-8D80F31E78D7}">
      <dgm:prSet/>
      <dgm:spPr/>
      <dgm:t>
        <a:bodyPr/>
        <a:lstStyle/>
        <a:p>
          <a:endParaRPr lang="zh-CN" altLang="en-US"/>
        </a:p>
      </dgm:t>
    </dgm:pt>
    <dgm:pt modelId="{5FD878B5-EA77-4C80-B29F-95ABB21B3020}" type="sibTrans" cxnId="{8B2FA357-EC13-48CA-AE64-8D80F31E78D7}">
      <dgm:prSet/>
      <dgm:spPr/>
      <dgm:t>
        <a:bodyPr/>
        <a:lstStyle/>
        <a:p>
          <a:endParaRPr lang="zh-CN" altLang="en-US"/>
        </a:p>
      </dgm:t>
    </dgm:pt>
    <dgm:pt modelId="{2808221C-0E24-4B36-904F-35D9CE20F090}">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物质激励</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DBCAF850-6C8E-41A0-A6DD-E31F8FE610B8}" type="parTrans" cxnId="{71F4DBF3-6DB7-4DAB-A3FA-E9BF5E20DDC6}">
      <dgm:prSet/>
      <dgm:spPr/>
      <dgm:t>
        <a:bodyPr/>
        <a:lstStyle/>
        <a:p>
          <a:endParaRPr lang="zh-CN" altLang="en-US"/>
        </a:p>
      </dgm:t>
    </dgm:pt>
    <dgm:pt modelId="{08640B6B-B32C-42B0-A32B-561B48CAD8AF}" type="sibTrans" cxnId="{71F4DBF3-6DB7-4DAB-A3FA-E9BF5E20DDC6}">
      <dgm:prSet/>
      <dgm:spPr/>
      <dgm:t>
        <a:bodyPr/>
        <a:lstStyle/>
        <a:p>
          <a:endParaRPr lang="zh-CN" altLang="en-US"/>
        </a:p>
      </dgm:t>
    </dgm:pt>
    <dgm:pt modelId="{32B92780-ECA3-4BDA-8C6C-DF7E8B1DA783}">
      <dgm:prSet custT="1"/>
      <dgm:spPr/>
      <dgm:t>
        <a:bodyPr spcFirstLastPara="0" vert="horz" wrap="square" lIns="12700" tIns="12700" rIns="12700" bIns="12700" numCol="1" spcCol="1270" anchor="ctr" anchorCtr="0"/>
        <a:lstStyle/>
        <a:p>
          <a:r>
            <a:rPr lang="zh-CN" altLang="en-US" sz="1600" dirty="0" smtClean="0">
              <a:latin typeface="微软雅黑" panose="020B0503020204020204" pitchFamily="34" charset="-122"/>
              <a:ea typeface="微软雅黑" panose="020B0503020204020204" pitchFamily="34" charset="-122"/>
            </a:rPr>
            <a:t>灵活多样的内部分配</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工资水平与劳动生产率和工作性质相</a:t>
          </a:r>
          <a:r>
            <a:rPr lang="zh-CN" altLang="en-US" sz="1600" b="1" dirty="0" smtClean="0">
              <a:latin typeface="微软雅黑" panose="020B0503020204020204" pitchFamily="34" charset="-122"/>
              <a:ea typeface="微软雅黑" panose="020B0503020204020204" pitchFamily="34" charset="-122"/>
            </a:rPr>
            <a:t>联系</a:t>
          </a:r>
          <a:r>
            <a:rPr lang="en-US" altLang="zh-CN" sz="1600" b="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工资增长率</a:t>
          </a:r>
          <a:r>
            <a:rPr lang="zh-CN" altLang="en-US" sz="1600" b="1" dirty="0" smtClean="0">
              <a:latin typeface="微软雅黑" panose="020B0503020204020204" pitchFamily="34" charset="-122"/>
              <a:ea typeface="微软雅黑" panose="020B0503020204020204" pitchFamily="34" charset="-122"/>
            </a:rPr>
            <a:t>低于</a:t>
          </a:r>
          <a:r>
            <a:rPr lang="zh-CN" altLang="en-US" sz="1600" dirty="0" smtClean="0">
              <a:latin typeface="微软雅黑" panose="020B0503020204020204" pitchFamily="34" charset="-122"/>
              <a:ea typeface="微软雅黑" panose="020B0503020204020204" pitchFamily="34" charset="-122"/>
            </a:rPr>
            <a:t>劳动生产率增长</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及时调整；社保和福利</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172784AF-0B94-428A-9110-6F4095E449A3}" type="parTrans" cxnId="{8CD384A0-2E92-4B6E-B236-F145E0A961B1}">
      <dgm:prSet/>
      <dgm:spPr/>
      <dgm:t>
        <a:bodyPr/>
        <a:lstStyle/>
        <a:p>
          <a:endParaRPr lang="zh-CN" altLang="en-US"/>
        </a:p>
      </dgm:t>
    </dgm:pt>
    <dgm:pt modelId="{94030701-79FA-406B-9C6E-40495D0CC560}" type="sibTrans" cxnId="{8CD384A0-2E92-4B6E-B236-F145E0A961B1}">
      <dgm:prSet/>
      <dgm:spPr/>
      <dgm:t>
        <a:bodyPr/>
        <a:lstStyle/>
        <a:p>
          <a:endParaRPr lang="zh-CN" altLang="en-US"/>
        </a:p>
      </dgm:t>
    </dgm:pt>
    <dgm:pt modelId="{3331C260-8550-403E-87DF-A08BCF29EB02}">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精神激励</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20439958-C681-4D33-A6A6-B54AB27CFDA8}" type="parTrans" cxnId="{4895708A-C2F2-4F59-9FD8-8BA981B0E4D8}">
      <dgm:prSet/>
      <dgm:spPr/>
      <dgm:t>
        <a:bodyPr/>
        <a:lstStyle/>
        <a:p>
          <a:endParaRPr lang="zh-CN" altLang="en-US"/>
        </a:p>
      </dgm:t>
    </dgm:pt>
    <dgm:pt modelId="{B03BB805-1E9C-4017-88FE-FA6A96656BFF}" type="sibTrans" cxnId="{4895708A-C2F2-4F59-9FD8-8BA981B0E4D8}">
      <dgm:prSet/>
      <dgm:spPr/>
      <dgm:t>
        <a:bodyPr/>
        <a:lstStyle/>
        <a:p>
          <a:endParaRPr lang="zh-CN" altLang="en-US"/>
        </a:p>
      </dgm:t>
    </dgm:pt>
    <dgm:pt modelId="{BAAE57AE-81BA-4BEA-A95B-961A67F0C20A}">
      <dgm:prSet custT="1"/>
      <dgm:spPr/>
      <dgm:t>
        <a:bodyPr spcFirstLastPara="0" vert="horz" wrap="square" lIns="12700" tIns="12700" rIns="12700" bIns="12700" numCol="1" spcCol="1270" anchor="ctr" anchorCtr="0"/>
        <a:lstStyle/>
        <a:p>
          <a:r>
            <a:rPr lang="zh-CN" altLang="en-US" sz="1600" dirty="0" smtClean="0">
              <a:latin typeface="微软雅黑" panose="020B0503020204020204" pitchFamily="34" charset="-122"/>
              <a:ea typeface="微软雅黑" panose="020B0503020204020204" pitchFamily="34" charset="-122"/>
            </a:rPr>
            <a:t>加强</a:t>
          </a:r>
          <a:r>
            <a:rPr lang="zh-CN" altLang="en-US" sz="1600" b="1" dirty="0" smtClean="0">
              <a:latin typeface="微软雅黑" panose="020B0503020204020204" pitchFamily="34" charset="-122"/>
              <a:ea typeface="微软雅黑" panose="020B0503020204020204" pitchFamily="34" charset="-122"/>
            </a:rPr>
            <a:t>民主</a:t>
          </a:r>
          <a:r>
            <a:rPr lang="zh-CN" altLang="en-US" sz="1600" dirty="0" smtClean="0">
              <a:latin typeface="微软雅黑" panose="020B0503020204020204" pitchFamily="34" charset="-122"/>
              <a:ea typeface="微软雅黑" panose="020B0503020204020204" pitchFamily="34" charset="-122"/>
            </a:rPr>
            <a:t>管理；创造融洽的</a:t>
          </a:r>
          <a:r>
            <a:rPr lang="zh-CN" altLang="en-US" sz="1600" b="1" dirty="0" smtClean="0">
              <a:latin typeface="微软雅黑" panose="020B0503020204020204" pitchFamily="34" charset="-122"/>
              <a:ea typeface="微软雅黑" panose="020B0503020204020204" pitchFamily="34" charset="-122"/>
            </a:rPr>
            <a:t>人际关系</a:t>
          </a:r>
          <a:r>
            <a:rPr lang="zh-CN" altLang="en-US" sz="1600" dirty="0" smtClean="0">
              <a:latin typeface="微软雅黑" panose="020B0503020204020204" pitchFamily="34" charset="-122"/>
              <a:ea typeface="微软雅黑" panose="020B0503020204020204" pitchFamily="34" charset="-122"/>
            </a:rPr>
            <a:t>氛围；发展特色企业</a:t>
          </a:r>
          <a:r>
            <a:rPr lang="zh-CN" altLang="en-US" sz="1600" b="1" dirty="0" smtClean="0">
              <a:latin typeface="微软雅黑" panose="020B0503020204020204" pitchFamily="34" charset="-122"/>
              <a:ea typeface="微软雅黑" panose="020B0503020204020204" pitchFamily="34" charset="-122"/>
            </a:rPr>
            <a:t>文化</a:t>
          </a:r>
          <a:r>
            <a:rPr lang="zh-CN" altLang="en-US" sz="1600" b="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强化企业</a:t>
          </a:r>
          <a:r>
            <a:rPr lang="zh-CN" altLang="en-US" sz="1600" b="1" dirty="0" smtClean="0">
              <a:latin typeface="微软雅黑" panose="020B0503020204020204" pitchFamily="34" charset="-122"/>
              <a:ea typeface="微软雅黑" panose="020B0503020204020204" pitchFamily="34" charset="-122"/>
            </a:rPr>
            <a:t>培训</a:t>
          </a:r>
          <a:r>
            <a:rPr lang="zh-CN" altLang="en-US" sz="1600" dirty="0" smtClean="0">
              <a:latin typeface="微软雅黑" panose="020B0503020204020204" pitchFamily="34" charset="-122"/>
              <a:ea typeface="微软雅黑" panose="020B0503020204020204" pitchFamily="34" charset="-122"/>
            </a:rPr>
            <a:t>，加大人力资本投资</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BB268785-C6EF-44C9-A7CC-DBECBE995E77}" type="parTrans" cxnId="{325261A7-EC7C-403A-86EC-672F0F74CEF3}">
      <dgm:prSet/>
      <dgm:spPr/>
      <dgm:t>
        <a:bodyPr/>
        <a:lstStyle/>
        <a:p>
          <a:endParaRPr lang="zh-CN" altLang="en-US"/>
        </a:p>
      </dgm:t>
    </dgm:pt>
    <dgm:pt modelId="{E275E395-AA5A-4AE6-BA07-D1B0A22E4FA1}" type="sibTrans" cxnId="{325261A7-EC7C-403A-86EC-672F0F74CEF3}">
      <dgm:prSet/>
      <dgm:spPr/>
      <dgm:t>
        <a:bodyPr/>
        <a:lstStyle/>
        <a:p>
          <a:endParaRPr lang="zh-CN" altLang="en-US"/>
        </a:p>
      </dgm:t>
    </dgm:pt>
    <dgm:pt modelId="{4252123A-9F1A-42B2-9282-33EFBC021DA9}">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非公有制</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E040C4E8-5296-426B-B572-1714EF986DDC}" type="parTrans" cxnId="{5952DB19-60FA-40A9-B7B8-A9BC2C66CC49}">
      <dgm:prSet/>
      <dgm:spPr/>
      <dgm:t>
        <a:bodyPr/>
        <a:lstStyle/>
        <a:p>
          <a:endParaRPr lang="zh-CN" altLang="en-US"/>
        </a:p>
      </dgm:t>
    </dgm:pt>
    <dgm:pt modelId="{9FD29EC2-5C0C-4610-8DF9-447F30B7A8C6}" type="sibTrans" cxnId="{5952DB19-60FA-40A9-B7B8-A9BC2C66CC49}">
      <dgm:prSet/>
      <dgm:spPr/>
      <dgm:t>
        <a:bodyPr/>
        <a:lstStyle/>
        <a:p>
          <a:endParaRPr lang="zh-CN" altLang="en-US"/>
        </a:p>
      </dgm:t>
    </dgm:pt>
    <dgm:pt modelId="{F7BBC7A0-4E1B-42EB-ACB2-FD5FD261B0FB}">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基本原则</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E5C8429B-08B6-431B-88B7-E801DFCCCD52}" type="parTrans" cxnId="{1301BA19-6D9C-475B-9A31-E97AD6E6BDCD}">
      <dgm:prSet/>
      <dgm:spPr/>
      <dgm:t>
        <a:bodyPr/>
        <a:lstStyle/>
        <a:p>
          <a:endParaRPr lang="zh-CN" altLang="en-US"/>
        </a:p>
      </dgm:t>
    </dgm:pt>
    <dgm:pt modelId="{044A9F27-8ED4-4DE9-B283-ECD71E39432E}" type="sibTrans" cxnId="{1301BA19-6D9C-475B-9A31-E97AD6E6BDCD}">
      <dgm:prSet/>
      <dgm:spPr/>
      <dgm:t>
        <a:bodyPr/>
        <a:lstStyle/>
        <a:p>
          <a:endParaRPr lang="zh-CN" altLang="en-US"/>
        </a:p>
      </dgm:t>
    </dgm:pt>
    <dgm:pt modelId="{10CBA3C2-A785-414D-A7BD-DC7FD4DB3003}">
      <dgm:prSet custT="1"/>
      <dgm:spPr/>
      <dgm:t>
        <a:bodyPr spcFirstLastPara="0" vert="horz" wrap="square" lIns="12700" tIns="12700" rIns="12700" bIns="12700" numCol="1" spcCol="1270" anchor="ctr" anchorCtr="0"/>
        <a:lstStyle/>
        <a:p>
          <a:r>
            <a:rPr lang="zh-CN" altLang="en-US" sz="1600" dirty="0" smtClean="0">
              <a:latin typeface="微软雅黑" panose="020B0503020204020204" pitchFamily="34" charset="-122"/>
              <a:ea typeface="微软雅黑" panose="020B0503020204020204" pitchFamily="34" charset="-122"/>
            </a:rPr>
            <a:t>在</a:t>
          </a:r>
          <a:r>
            <a:rPr lang="zh-CN" altLang="en-US" sz="1600" b="1" dirty="0" smtClean="0">
              <a:latin typeface="微软雅黑" panose="020B0503020204020204" pitchFamily="34" charset="-122"/>
              <a:ea typeface="微软雅黑" panose="020B0503020204020204" pitchFamily="34" charset="-122"/>
            </a:rPr>
            <a:t>定编定岗</a:t>
          </a:r>
          <a:r>
            <a:rPr lang="zh-CN" altLang="en-US" sz="1600" dirty="0" smtClean="0">
              <a:latin typeface="微软雅黑" panose="020B0503020204020204" pitchFamily="34" charset="-122"/>
              <a:ea typeface="微软雅黑" panose="020B0503020204020204" pitchFamily="34" charset="-122"/>
            </a:rPr>
            <a:t>的前提下，针对</a:t>
          </a:r>
          <a:r>
            <a:rPr lang="zh-CN" altLang="en-US" sz="1600" b="1" dirty="0" smtClean="0">
              <a:latin typeface="微软雅黑" panose="020B0503020204020204" pitchFamily="34" charset="-122"/>
              <a:ea typeface="微软雅黑" panose="020B0503020204020204" pitchFamily="34" charset="-122"/>
            </a:rPr>
            <a:t>不同</a:t>
          </a:r>
          <a:r>
            <a:rPr lang="zh-CN" altLang="en-US" sz="1600" dirty="0" smtClean="0">
              <a:latin typeface="微软雅黑" panose="020B0503020204020204" pitchFamily="34" charset="-122"/>
              <a:ea typeface="微软雅黑" panose="020B0503020204020204" pitchFamily="34" charset="-122"/>
            </a:rPr>
            <a:t>阶层、不同部门、不同个人采用</a:t>
          </a:r>
          <a:r>
            <a:rPr lang="zh-CN" altLang="en-US" sz="1600" b="1" dirty="0" smtClean="0">
              <a:latin typeface="微软雅黑" panose="020B0503020204020204" pitchFamily="34" charset="-122"/>
              <a:ea typeface="微软雅黑" panose="020B0503020204020204" pitchFamily="34" charset="-122"/>
            </a:rPr>
            <a:t>不同的激励措施</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42441E92-4490-4BD8-B029-6EC7CA1CF690}" type="parTrans" cxnId="{14F4E25E-C1B1-4944-8448-B10C644C7F9D}">
      <dgm:prSet/>
      <dgm:spPr/>
      <dgm:t>
        <a:bodyPr/>
        <a:lstStyle/>
        <a:p>
          <a:endParaRPr lang="zh-CN" altLang="en-US"/>
        </a:p>
      </dgm:t>
    </dgm:pt>
    <dgm:pt modelId="{824358D4-45AD-485A-BA94-CF05B0D63F62}" type="sibTrans" cxnId="{14F4E25E-C1B1-4944-8448-B10C644C7F9D}">
      <dgm:prSet/>
      <dgm:spPr/>
      <dgm:t>
        <a:bodyPr/>
        <a:lstStyle/>
        <a:p>
          <a:endParaRPr lang="zh-CN" altLang="en-US"/>
        </a:p>
      </dgm:t>
    </dgm:pt>
    <dgm:pt modelId="{32045317-A0EC-496C-8B01-2B94B64BBC0D}">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层面</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DA96E75A-0281-4B9B-AA7B-8C93DA188E94}" type="parTrans" cxnId="{381B3213-07C7-43A0-81F3-49F435ED5F5C}">
      <dgm:prSet/>
      <dgm:spPr/>
      <dgm:t>
        <a:bodyPr/>
        <a:lstStyle/>
        <a:p>
          <a:endParaRPr lang="zh-CN" altLang="en-US"/>
        </a:p>
      </dgm:t>
    </dgm:pt>
    <dgm:pt modelId="{25DF3855-0E46-4DC6-B691-EDC7E55B6B01}" type="sibTrans" cxnId="{381B3213-07C7-43A0-81F3-49F435ED5F5C}">
      <dgm:prSet/>
      <dgm:spPr/>
      <dgm:t>
        <a:bodyPr/>
        <a:lstStyle/>
        <a:p>
          <a:endParaRPr lang="zh-CN" altLang="en-US"/>
        </a:p>
      </dgm:t>
    </dgm:pt>
    <dgm:pt modelId="{6E58396B-2948-4615-81AD-C7F465F83398}">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权</a:t>
          </a:r>
          <a:r>
            <a:rPr lang="zh-CN" altLang="en-US" sz="1600" b="1" dirty="0" smtClean="0">
              <a:solidFill>
                <a:srgbClr val="0070C0"/>
              </a:solidFill>
              <a:latin typeface="微软雅黑" panose="020B0503020204020204" pitchFamily="34" charset="-122"/>
              <a:ea typeface="微软雅黑" panose="020B0503020204020204" pitchFamily="34" charset="-122"/>
            </a:rPr>
            <a:t>益</a:t>
          </a:r>
          <a:r>
            <a:rPr lang="zh-CN" altLang="en-US" sz="1600" b="1" dirty="0" smtClean="0">
              <a:solidFill>
                <a:srgbClr val="FF0000"/>
              </a:solidFill>
              <a:latin typeface="微软雅黑" panose="020B0503020204020204" pitchFamily="34" charset="-122"/>
              <a:ea typeface="微软雅黑" panose="020B0503020204020204" pitchFamily="34" charset="-122"/>
            </a:rPr>
            <a:t>层激励、</a:t>
          </a:r>
          <a:r>
            <a:rPr lang="zh-CN" altLang="en-US" sz="1600" b="1" dirty="0" smtClean="0">
              <a:solidFill>
                <a:srgbClr val="0070C0"/>
              </a:solidFill>
              <a:latin typeface="微软雅黑" panose="020B0503020204020204" pitchFamily="34" charset="-122"/>
              <a:ea typeface="微软雅黑" panose="020B0503020204020204" pitchFamily="34" charset="-122"/>
            </a:rPr>
            <a:t>经</a:t>
          </a:r>
          <a:r>
            <a:rPr lang="zh-CN" altLang="en-US" sz="1600" b="1" dirty="0" smtClean="0">
              <a:solidFill>
                <a:srgbClr val="FF0000"/>
              </a:solidFill>
              <a:latin typeface="微软雅黑" panose="020B0503020204020204" pitchFamily="34" charset="-122"/>
              <a:ea typeface="微软雅黑" panose="020B0503020204020204" pitchFamily="34" charset="-122"/>
            </a:rPr>
            <a:t>营</a:t>
          </a:r>
          <a:r>
            <a:rPr lang="zh-CN" altLang="en-US" sz="1600" b="1" dirty="0" smtClean="0">
              <a:solidFill>
                <a:srgbClr val="0070C0"/>
              </a:solidFill>
              <a:latin typeface="微软雅黑" panose="020B0503020204020204" pitchFamily="34" charset="-122"/>
              <a:ea typeface="微软雅黑" panose="020B0503020204020204" pitchFamily="34" charset="-122"/>
            </a:rPr>
            <a:t>管</a:t>
          </a:r>
          <a:r>
            <a:rPr lang="zh-CN" altLang="en-US" sz="1600" b="1" dirty="0" smtClean="0">
              <a:solidFill>
                <a:srgbClr val="FF0000"/>
              </a:solidFill>
              <a:latin typeface="微软雅黑" panose="020B0503020204020204" pitchFamily="34" charset="-122"/>
              <a:ea typeface="微软雅黑" panose="020B0503020204020204" pitchFamily="34" charset="-122"/>
            </a:rPr>
            <a:t>理层激励、基层</a:t>
          </a:r>
          <a:r>
            <a:rPr lang="zh-CN" altLang="en-US" sz="1600" b="1" dirty="0" smtClean="0">
              <a:solidFill>
                <a:srgbClr val="0070C0"/>
              </a:solidFill>
              <a:latin typeface="微软雅黑" panose="020B0503020204020204" pitchFamily="34" charset="-122"/>
              <a:ea typeface="微软雅黑" panose="020B0503020204020204" pitchFamily="34" charset="-122"/>
            </a:rPr>
            <a:t>员</a:t>
          </a:r>
          <a:r>
            <a:rPr lang="zh-CN" altLang="en-US" sz="1600" b="1" dirty="0" smtClean="0">
              <a:solidFill>
                <a:srgbClr val="FF0000"/>
              </a:solidFill>
              <a:latin typeface="微软雅黑" panose="020B0503020204020204" pitchFamily="34" charset="-122"/>
              <a:ea typeface="微软雅黑" panose="020B0503020204020204" pitchFamily="34" charset="-122"/>
            </a:rPr>
            <a:t>工的激励</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054E9748-A0DC-487C-83F6-AD32383EDDB6}" type="parTrans" cxnId="{576EFF56-2C50-45F3-B86D-30D2AB282DEA}">
      <dgm:prSet/>
      <dgm:spPr/>
      <dgm:t>
        <a:bodyPr/>
        <a:lstStyle/>
        <a:p>
          <a:endParaRPr lang="zh-CN" altLang="en-US"/>
        </a:p>
      </dgm:t>
    </dgm:pt>
    <dgm:pt modelId="{8C61A8CB-4F74-48F1-9B1D-7315F5E939D7}" type="sibTrans" cxnId="{576EFF56-2C50-45F3-B86D-30D2AB282DEA}">
      <dgm:prSet/>
      <dgm:spPr/>
      <dgm:t>
        <a:bodyPr/>
        <a:lstStyle/>
        <a:p>
          <a:endParaRPr lang="zh-CN" altLang="en-US"/>
        </a:p>
      </dgm:t>
    </dgm:pt>
    <dgm:pt modelId="{F3E3CCE8-DD1E-4F7E-BD2D-89333B6F1159}">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中小企业</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68DC1F52-13F2-4791-A057-90E6A153AB12}" type="parTrans" cxnId="{25546E47-CA5B-4D71-8E9E-6F4EFB2E4964}">
      <dgm:prSet/>
      <dgm:spPr/>
      <dgm:t>
        <a:bodyPr/>
        <a:lstStyle/>
        <a:p>
          <a:endParaRPr lang="zh-CN" altLang="en-US"/>
        </a:p>
      </dgm:t>
    </dgm:pt>
    <dgm:pt modelId="{17F97430-9A94-43F2-9C8A-170C0C56019F}" type="sibTrans" cxnId="{25546E47-CA5B-4D71-8E9E-6F4EFB2E4964}">
      <dgm:prSet/>
      <dgm:spPr/>
      <dgm:t>
        <a:bodyPr/>
        <a:lstStyle/>
        <a:p>
          <a:endParaRPr lang="zh-CN" altLang="en-US"/>
        </a:p>
      </dgm:t>
    </dgm:pt>
    <dgm:pt modelId="{C329A04B-046D-4BA0-AB15-484760FEC30D}">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难点</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06053275-1D1C-4142-B628-182E9009FA39}" type="parTrans" cxnId="{86999B9A-27F3-41DC-AEBF-8D068283C3C7}">
      <dgm:prSet/>
      <dgm:spPr/>
      <dgm:t>
        <a:bodyPr/>
        <a:lstStyle/>
        <a:p>
          <a:endParaRPr lang="zh-CN" altLang="en-US"/>
        </a:p>
      </dgm:t>
    </dgm:pt>
    <dgm:pt modelId="{3F16B813-229F-42A5-BFFF-7184934EFE47}" type="sibTrans" cxnId="{86999B9A-27F3-41DC-AEBF-8D068283C3C7}">
      <dgm:prSet/>
      <dgm:spPr/>
      <dgm:t>
        <a:bodyPr/>
        <a:lstStyle/>
        <a:p>
          <a:endParaRPr lang="zh-CN" altLang="en-US"/>
        </a:p>
      </dgm:t>
    </dgm:pt>
    <dgm:pt modelId="{9C15BC68-F462-47A3-8CCE-D472A619279A}">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中小企业的</a:t>
          </a:r>
          <a:r>
            <a:rPr lang="zh-CN" altLang="en-US" sz="1600" b="1" dirty="0" smtClean="0">
              <a:solidFill>
                <a:srgbClr val="FF0000"/>
              </a:solidFill>
              <a:latin typeface="微软雅黑" panose="020B0503020204020204" pitchFamily="34" charset="-122"/>
              <a:ea typeface="微软雅黑" panose="020B0503020204020204" pitchFamily="34" charset="-122"/>
            </a:rPr>
            <a:t>薪酬</a:t>
          </a:r>
          <a:r>
            <a:rPr lang="zh-CN" altLang="en-US" sz="1600" b="1" dirty="0" smtClean="0">
              <a:latin typeface="微软雅黑" panose="020B0503020204020204" pitchFamily="34" charset="-122"/>
              <a:ea typeface="微软雅黑" panose="020B0503020204020204" pitchFamily="34" charset="-122"/>
            </a:rPr>
            <a:t>制度，一般可选用“底薪＋ 奖金”的模式</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CFC65005-556A-412A-A0EC-1106C20199A3}" type="parTrans" cxnId="{CAADAF77-5480-459C-8BF5-26288D7A7229}">
      <dgm:prSet/>
      <dgm:spPr/>
      <dgm:t>
        <a:bodyPr/>
        <a:lstStyle/>
        <a:p>
          <a:endParaRPr lang="zh-CN" altLang="en-US"/>
        </a:p>
      </dgm:t>
    </dgm:pt>
    <dgm:pt modelId="{A077E4AF-BB72-4D35-B0EC-A6AF0A688B35}" type="sibTrans" cxnId="{CAADAF77-5480-459C-8BF5-26288D7A7229}">
      <dgm:prSet/>
      <dgm:spPr/>
      <dgm:t>
        <a:bodyPr/>
        <a:lstStyle/>
        <a:p>
          <a:endParaRPr lang="zh-CN" altLang="en-US"/>
        </a:p>
      </dgm:t>
    </dgm:pt>
    <dgm:pt modelId="{A3065835-5A3D-4C86-9C6A-7E28D7F08248}">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运用</a:t>
          </a:r>
          <a:r>
            <a:rPr lang="zh-CN" altLang="en-US" sz="1600" b="1" dirty="0" smtClean="0">
              <a:solidFill>
                <a:srgbClr val="FF0000"/>
              </a:solidFill>
              <a:latin typeface="微软雅黑" panose="020B0503020204020204" pitchFamily="34" charset="-122"/>
              <a:ea typeface="微软雅黑" panose="020B0503020204020204" pitchFamily="34" charset="-122"/>
            </a:rPr>
            <a:t>职位、机会和培训</a:t>
          </a:r>
          <a:r>
            <a:rPr lang="zh-CN" altLang="en-US" sz="1600" b="1" dirty="0" smtClean="0">
              <a:latin typeface="微软雅黑" panose="020B0503020204020204" pitchFamily="34" charset="-122"/>
              <a:ea typeface="微软雅黑" panose="020B0503020204020204" pitchFamily="34" charset="-122"/>
            </a:rPr>
            <a:t>激励</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8A8D9A18-4C39-42B7-9F01-F760658A473A}" type="parTrans" cxnId="{B976449A-57D2-4A85-8480-E5EF9E32AA79}">
      <dgm:prSet/>
      <dgm:spPr/>
      <dgm:t>
        <a:bodyPr/>
        <a:lstStyle/>
        <a:p>
          <a:endParaRPr lang="zh-CN" altLang="en-US"/>
        </a:p>
      </dgm:t>
    </dgm:pt>
    <dgm:pt modelId="{BB8C0757-FB49-4F88-A586-73D164D56C50}" type="sibTrans" cxnId="{B976449A-57D2-4A85-8480-E5EF9E32AA79}">
      <dgm:prSet/>
      <dgm:spPr/>
      <dgm:t>
        <a:bodyPr/>
        <a:lstStyle/>
        <a:p>
          <a:endParaRPr lang="zh-CN" altLang="en-US"/>
        </a:p>
      </dgm:t>
    </dgm:pt>
    <dgm:pt modelId="{A1A2A65D-BD5C-4426-9A37-0DD8DB0E7BA0}">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运用</a:t>
          </a:r>
          <a:r>
            <a:rPr lang="zh-CN" altLang="en-US" sz="1600" b="1" dirty="0" smtClean="0">
              <a:solidFill>
                <a:srgbClr val="FF0000"/>
              </a:solidFill>
              <a:latin typeface="微软雅黑" panose="020B0503020204020204" pitchFamily="34" charset="-122"/>
              <a:ea typeface="微软雅黑" panose="020B0503020204020204" pitchFamily="34" charset="-122"/>
            </a:rPr>
            <a:t>股权</a:t>
          </a:r>
          <a:r>
            <a:rPr lang="zh-CN" altLang="en-US" sz="1600" b="1" dirty="0" smtClean="0">
              <a:latin typeface="微软雅黑" panose="020B0503020204020204" pitchFamily="34" charset="-122"/>
              <a:ea typeface="微软雅黑" panose="020B0503020204020204" pitchFamily="34" charset="-122"/>
            </a:rPr>
            <a:t>激励</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4EF34A24-266F-4F46-B755-836A10E73177}" type="parTrans" cxnId="{74207EE5-53FE-484D-94B1-DF929E3D7047}">
      <dgm:prSet/>
      <dgm:spPr/>
      <dgm:t>
        <a:bodyPr/>
        <a:lstStyle/>
        <a:p>
          <a:endParaRPr lang="zh-CN" altLang="en-US"/>
        </a:p>
      </dgm:t>
    </dgm:pt>
    <dgm:pt modelId="{F0D3129A-7948-44D0-8262-1D4B400D6A48}" type="sibTrans" cxnId="{74207EE5-53FE-484D-94B1-DF929E3D7047}">
      <dgm:prSet/>
      <dgm:spPr/>
      <dgm:t>
        <a:bodyPr/>
        <a:lstStyle/>
        <a:p>
          <a:endParaRPr lang="zh-CN" altLang="en-US"/>
        </a:p>
      </dgm:t>
    </dgm:pt>
    <dgm:pt modelId="{F6692D87-8239-47D6-B197-4686C604B43A}">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运用企业</a:t>
          </a:r>
          <a:r>
            <a:rPr lang="zh-CN" altLang="en-US" sz="1600" b="1" dirty="0" smtClean="0">
              <a:solidFill>
                <a:srgbClr val="FF0000"/>
              </a:solidFill>
              <a:latin typeface="微软雅黑" panose="020B0503020204020204" pitchFamily="34" charset="-122"/>
              <a:ea typeface="微软雅黑" panose="020B0503020204020204" pitchFamily="34" charset="-122"/>
            </a:rPr>
            <a:t>文化</a:t>
          </a:r>
          <a:r>
            <a:rPr lang="zh-CN" altLang="en-US" sz="1600" b="1" dirty="0" smtClean="0">
              <a:latin typeface="微软雅黑" panose="020B0503020204020204" pitchFamily="34" charset="-122"/>
              <a:ea typeface="微软雅黑" panose="020B0503020204020204" pitchFamily="34" charset="-122"/>
            </a:rPr>
            <a:t>激励</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954AEE2D-63B8-48FF-8125-4D07830CC3D0}" type="parTrans" cxnId="{8B0011C9-D47A-4150-AA02-055BF0BDCB19}">
      <dgm:prSet/>
      <dgm:spPr/>
      <dgm:t>
        <a:bodyPr/>
        <a:lstStyle/>
        <a:p>
          <a:endParaRPr lang="zh-CN" altLang="en-US"/>
        </a:p>
      </dgm:t>
    </dgm:pt>
    <dgm:pt modelId="{0BC59553-D778-40FA-8279-827B01AC8D82}" type="sibTrans" cxnId="{8B0011C9-D47A-4150-AA02-055BF0BDCB19}">
      <dgm:prSet/>
      <dgm:spPr/>
      <dgm:t>
        <a:bodyPr/>
        <a:lstStyle/>
        <a:p>
          <a:endParaRPr lang="zh-CN" altLang="en-US"/>
        </a:p>
      </dgm:t>
    </dgm:pt>
    <dgm:pt modelId="{01B88854-7F0C-4234-9C88-1741A363010A}">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难点</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187F8114-6EB2-4D8B-9E03-AB6719DCC802}" type="parTrans" cxnId="{D441A3D1-B4E1-4DBB-80DD-74BF9FAA0E58}">
      <dgm:prSet/>
      <dgm:spPr/>
      <dgm:t>
        <a:bodyPr/>
        <a:lstStyle/>
        <a:p>
          <a:endParaRPr lang="zh-CN" altLang="en-US"/>
        </a:p>
      </dgm:t>
    </dgm:pt>
    <dgm:pt modelId="{91F055A0-593D-48FE-B7D4-7948BC1C3CCB}" type="sibTrans" cxnId="{D441A3D1-B4E1-4DBB-80DD-74BF9FAA0E58}">
      <dgm:prSet/>
      <dgm:spPr/>
      <dgm:t>
        <a:bodyPr/>
        <a:lstStyle/>
        <a:p>
          <a:endParaRPr lang="zh-CN" altLang="en-US"/>
        </a:p>
      </dgm:t>
    </dgm:pt>
    <dgm:pt modelId="{AC0357BC-CB77-4F83-9BB1-3E133EE6781B}">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缺钱</a:t>
          </a:r>
          <a:r>
            <a:rPr lang="zh-CN" altLang="en-US" sz="1600" b="1" dirty="0" smtClean="0">
              <a:solidFill>
                <a:schemeClr val="tx1"/>
              </a:solidFill>
              <a:latin typeface="微软雅黑" panose="020B0503020204020204" pitchFamily="34" charset="-122"/>
              <a:ea typeface="微软雅黑" panose="020B0503020204020204" pitchFamily="34" charset="-122"/>
            </a:rPr>
            <a:t>（财力有限）</a:t>
          </a:r>
          <a:r>
            <a:rPr lang="zh-CN" altLang="en-US" sz="1600" b="1" dirty="0" smtClean="0">
              <a:solidFill>
                <a:srgbClr val="FF0000"/>
              </a:solidFill>
              <a:latin typeface="微软雅黑" panose="020B0503020204020204" pitchFamily="34" charset="-122"/>
              <a:ea typeface="微软雅黑" panose="020B0503020204020204" pitchFamily="34" charset="-122"/>
            </a:rPr>
            <a:t>、缺体系、缺文化、缺包容</a:t>
          </a:r>
          <a:r>
            <a:rPr lang="zh-CN" altLang="en-US" sz="1600" b="1" dirty="0" smtClean="0">
              <a:solidFill>
                <a:schemeClr val="tx1"/>
              </a:solidFill>
              <a:latin typeface="微软雅黑" panose="020B0503020204020204" pitchFamily="34" charset="-122"/>
              <a:ea typeface="微软雅黑" panose="020B0503020204020204" pitchFamily="34" charset="-122"/>
            </a:rPr>
            <a:t>（排外）</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DAED8EB0-AFA2-471C-9C81-C1F7D50DB624}" type="parTrans" cxnId="{FD049BFF-C877-4715-89BF-02C8078B4877}">
      <dgm:prSet/>
      <dgm:spPr/>
      <dgm:t>
        <a:bodyPr/>
        <a:lstStyle/>
        <a:p>
          <a:endParaRPr lang="zh-CN" altLang="en-US"/>
        </a:p>
      </dgm:t>
    </dgm:pt>
    <dgm:pt modelId="{AB75D5B9-2E3B-4998-85A7-725A6863FC33}" type="sibTrans" cxnId="{FD049BFF-C877-4715-89BF-02C8078B4877}">
      <dgm:prSet/>
      <dgm:spPr/>
      <dgm:t>
        <a:bodyPr/>
        <a:lstStyle/>
        <a:p>
          <a:endParaRPr lang="zh-CN" altLang="en-US"/>
        </a:p>
      </dgm:t>
    </dgm:pt>
    <dgm:pt modelId="{5DCF5BF2-45C1-436B-912D-11B68DF98DA2}">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不同阶段</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A8D59674-0C94-4E4C-8417-A263CC653F2D}" type="parTrans" cxnId="{1074E37F-C8A5-460D-BD44-2C65D7BD6C0A}">
      <dgm:prSet/>
      <dgm:spPr/>
      <dgm:t>
        <a:bodyPr/>
        <a:lstStyle/>
        <a:p>
          <a:endParaRPr lang="zh-CN" altLang="en-US"/>
        </a:p>
      </dgm:t>
    </dgm:pt>
    <dgm:pt modelId="{B3FA21AF-9170-4076-B2BD-8FE82E1D187D}" type="sibTrans" cxnId="{1074E37F-C8A5-460D-BD44-2C65D7BD6C0A}">
      <dgm:prSet/>
      <dgm:spPr/>
      <dgm:t>
        <a:bodyPr/>
        <a:lstStyle/>
        <a:p>
          <a:endParaRPr lang="zh-CN" altLang="en-US"/>
        </a:p>
      </dgm:t>
    </dgm:pt>
    <dgm:pt modelId="{4A405363-D1AC-4398-A220-0AE489874B3A}">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初创阶段（</a:t>
          </a:r>
          <a:r>
            <a:rPr lang="zh-CN" altLang="en-US" sz="1600" b="1" dirty="0" smtClean="0">
              <a:solidFill>
                <a:srgbClr val="FF0000"/>
              </a:solidFill>
              <a:latin typeface="微软雅黑" panose="020B0503020204020204" pitchFamily="34" charset="-122"/>
              <a:ea typeface="微软雅黑" panose="020B0503020204020204" pitchFamily="34" charset="-122"/>
            </a:rPr>
            <a:t>短期激励</a:t>
          </a:r>
          <a:r>
            <a:rPr lang="zh-CN" altLang="en-US" sz="1600" b="1" dirty="0" smtClean="0">
              <a:latin typeface="微软雅黑" panose="020B0503020204020204" pitchFamily="34" charset="-122"/>
              <a:ea typeface="微软雅黑" panose="020B0503020204020204" pitchFamily="34" charset="-122"/>
            </a:rPr>
            <a:t>）、成长阶段（年薪制与股票期权结合、培训）、成熟阶段（</a:t>
          </a:r>
          <a:r>
            <a:rPr lang="zh-CN" altLang="en-US" sz="1600" b="1" dirty="0" smtClean="0">
              <a:solidFill>
                <a:srgbClr val="FF0000"/>
              </a:solidFill>
              <a:latin typeface="微软雅黑" panose="020B0503020204020204" pitchFamily="34" charset="-122"/>
              <a:ea typeface="微软雅黑" panose="020B0503020204020204" pitchFamily="34" charset="-122"/>
            </a:rPr>
            <a:t>员工普遍持股</a:t>
          </a:r>
          <a:r>
            <a:rPr lang="zh-CN" altLang="en-US" sz="1600" b="1" dirty="0" smtClean="0">
              <a:latin typeface="微软雅黑" panose="020B0503020204020204" pitchFamily="34" charset="-122"/>
              <a:ea typeface="微软雅黑" panose="020B0503020204020204" pitchFamily="34" charset="-122"/>
            </a:rPr>
            <a:t>）、衰退阶段（</a:t>
          </a:r>
          <a:r>
            <a:rPr lang="zh-CN" altLang="en-US" sz="1600" b="1" dirty="0" smtClean="0">
              <a:solidFill>
                <a:srgbClr val="FF0000"/>
              </a:solidFill>
              <a:latin typeface="微软雅黑" panose="020B0503020204020204" pitchFamily="34" charset="-122"/>
              <a:ea typeface="微软雅黑" panose="020B0503020204020204" pitchFamily="34" charset="-122"/>
            </a:rPr>
            <a:t>创新</a:t>
          </a:r>
          <a:r>
            <a:rPr lang="zh-CN" altLang="en-US" sz="1600" b="1" dirty="0" smtClean="0">
              <a:latin typeface="微软雅黑" panose="020B0503020204020204" pitchFamily="34" charset="-122"/>
              <a:ea typeface="微软雅黑" panose="020B0503020204020204" pitchFamily="34" charset="-122"/>
            </a:rPr>
            <a:t>）</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D7618E8C-E4F8-4996-A0B2-9A5D77211832}" type="parTrans" cxnId="{F4E3745E-F083-4780-B220-5E834E10A143}">
      <dgm:prSet/>
      <dgm:spPr/>
      <dgm:t>
        <a:bodyPr/>
        <a:lstStyle/>
        <a:p>
          <a:endParaRPr lang="zh-CN" altLang="en-US"/>
        </a:p>
      </dgm:t>
    </dgm:pt>
    <dgm:pt modelId="{4D5637B8-C667-4ED3-A35B-A19AF183FE6E}" type="sibTrans" cxnId="{F4E3745E-F083-4780-B220-5E834E10A143}">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30B8774D-27C4-4F81-B260-18AF33967146}" type="pres">
      <dgm:prSet presAssocID="{E252E3F8-9FA1-4E59-97B0-12AC3B494447}" presName="Name64" presStyleLbl="parChTrans1D2" presStyleIdx="0" presStyleCnt="4"/>
      <dgm:spPr/>
      <dgm:t>
        <a:bodyPr/>
        <a:lstStyle/>
        <a:p>
          <a:endParaRPr lang="zh-CN" altLang="en-US"/>
        </a:p>
      </dgm:t>
    </dgm:pt>
    <dgm:pt modelId="{23EF5878-BB80-4D2B-BDCE-97E628C1854D}" type="pres">
      <dgm:prSet presAssocID="{E947FBB4-3BE0-45DB-A5DC-FB9A205115EB}" presName="hierRoot2" presStyleCnt="0">
        <dgm:presLayoutVars>
          <dgm:hierBranch val="init"/>
        </dgm:presLayoutVars>
      </dgm:prSet>
      <dgm:spPr/>
    </dgm:pt>
    <dgm:pt modelId="{447A1616-15C1-45A0-993B-3EB1E8B631B3}" type="pres">
      <dgm:prSet presAssocID="{E947FBB4-3BE0-45DB-A5DC-FB9A205115EB}" presName="rootComposite" presStyleCnt="0"/>
      <dgm:spPr/>
    </dgm:pt>
    <dgm:pt modelId="{F8FE4275-5F21-4581-AEF5-27EEAE48B4D9}" type="pres">
      <dgm:prSet presAssocID="{E947FBB4-3BE0-45DB-A5DC-FB9A205115EB}" presName="rootText" presStyleLbl="node2" presStyleIdx="0" presStyleCnt="4" custScaleX="225412" custScaleY="515300">
        <dgm:presLayoutVars>
          <dgm:chPref val="3"/>
        </dgm:presLayoutVars>
      </dgm:prSet>
      <dgm:spPr/>
      <dgm:t>
        <a:bodyPr/>
        <a:lstStyle/>
        <a:p>
          <a:endParaRPr lang="zh-CN" altLang="en-US"/>
        </a:p>
      </dgm:t>
    </dgm:pt>
    <dgm:pt modelId="{319D7253-4350-4C4B-A180-FD61D617FF9A}" type="pres">
      <dgm:prSet presAssocID="{E947FBB4-3BE0-45DB-A5DC-FB9A205115EB}" presName="rootConnector" presStyleLbl="node2" presStyleIdx="0" presStyleCnt="4"/>
      <dgm:spPr/>
      <dgm:t>
        <a:bodyPr/>
        <a:lstStyle/>
        <a:p>
          <a:endParaRPr lang="zh-CN" altLang="en-US"/>
        </a:p>
      </dgm:t>
    </dgm:pt>
    <dgm:pt modelId="{1D9006AF-3332-4443-A026-EB4E23E1C7AA}" type="pres">
      <dgm:prSet presAssocID="{E947FBB4-3BE0-45DB-A5DC-FB9A205115EB}" presName="hierChild4" presStyleCnt="0"/>
      <dgm:spPr/>
    </dgm:pt>
    <dgm:pt modelId="{412C6D31-5428-4B1B-96FB-0E00DEA1FAF6}" type="pres">
      <dgm:prSet presAssocID="{DBCAF850-6C8E-41A0-A6DD-E31F8FE610B8}" presName="Name64" presStyleLbl="parChTrans1D3" presStyleIdx="0" presStyleCnt="7"/>
      <dgm:spPr/>
      <dgm:t>
        <a:bodyPr/>
        <a:lstStyle/>
        <a:p>
          <a:endParaRPr lang="zh-CN" altLang="en-US"/>
        </a:p>
      </dgm:t>
    </dgm:pt>
    <dgm:pt modelId="{D25C9B5F-F992-498E-997B-EC99C9D72A15}" type="pres">
      <dgm:prSet presAssocID="{2808221C-0E24-4B36-904F-35D9CE20F090}" presName="hierRoot2" presStyleCnt="0">
        <dgm:presLayoutVars>
          <dgm:hierBranch val="init"/>
        </dgm:presLayoutVars>
      </dgm:prSet>
      <dgm:spPr/>
    </dgm:pt>
    <dgm:pt modelId="{095B3609-DCB2-4D59-A868-F97EB572B466}" type="pres">
      <dgm:prSet presAssocID="{2808221C-0E24-4B36-904F-35D9CE20F090}" presName="rootComposite" presStyleCnt="0"/>
      <dgm:spPr/>
    </dgm:pt>
    <dgm:pt modelId="{213AC507-0678-46F2-83A6-D2152487EBDC}" type="pres">
      <dgm:prSet presAssocID="{2808221C-0E24-4B36-904F-35D9CE20F090}" presName="rootText" presStyleLbl="node3" presStyleIdx="0" presStyleCnt="7" custScaleX="225412" custScaleY="283680">
        <dgm:presLayoutVars>
          <dgm:chPref val="3"/>
        </dgm:presLayoutVars>
      </dgm:prSet>
      <dgm:spPr/>
      <dgm:t>
        <a:bodyPr/>
        <a:lstStyle/>
        <a:p>
          <a:endParaRPr lang="zh-CN" altLang="en-US"/>
        </a:p>
      </dgm:t>
    </dgm:pt>
    <dgm:pt modelId="{808FFEDC-6CC8-4DD6-B11E-4D3963E07B8D}" type="pres">
      <dgm:prSet presAssocID="{2808221C-0E24-4B36-904F-35D9CE20F090}" presName="rootConnector" presStyleLbl="node3" presStyleIdx="0" presStyleCnt="7"/>
      <dgm:spPr/>
      <dgm:t>
        <a:bodyPr/>
        <a:lstStyle/>
        <a:p>
          <a:endParaRPr lang="zh-CN" altLang="en-US"/>
        </a:p>
      </dgm:t>
    </dgm:pt>
    <dgm:pt modelId="{04EC5996-8B85-4AD4-B123-37812FB9581C}" type="pres">
      <dgm:prSet presAssocID="{2808221C-0E24-4B36-904F-35D9CE20F090}" presName="hierChild4" presStyleCnt="0"/>
      <dgm:spPr/>
    </dgm:pt>
    <dgm:pt modelId="{B99AB123-DDF3-4DD8-9ED8-E65B8F359D9B}" type="pres">
      <dgm:prSet presAssocID="{172784AF-0B94-428A-9110-6F4095E449A3}" presName="Name64" presStyleLbl="parChTrans1D4" presStyleIdx="0" presStyleCnt="9"/>
      <dgm:spPr/>
      <dgm:t>
        <a:bodyPr/>
        <a:lstStyle/>
        <a:p>
          <a:endParaRPr lang="zh-CN" altLang="en-US"/>
        </a:p>
      </dgm:t>
    </dgm:pt>
    <dgm:pt modelId="{450BAA8E-E325-437C-BEB5-B607836B1F9F}" type="pres">
      <dgm:prSet presAssocID="{32B92780-ECA3-4BDA-8C6C-DF7E8B1DA783}" presName="hierRoot2" presStyleCnt="0">
        <dgm:presLayoutVars>
          <dgm:hierBranch val="init"/>
        </dgm:presLayoutVars>
      </dgm:prSet>
      <dgm:spPr/>
    </dgm:pt>
    <dgm:pt modelId="{091DA1CA-9606-4EAD-9FC5-8DA47571D397}" type="pres">
      <dgm:prSet presAssocID="{32B92780-ECA3-4BDA-8C6C-DF7E8B1DA783}" presName="rootComposite" presStyleCnt="0"/>
      <dgm:spPr/>
    </dgm:pt>
    <dgm:pt modelId="{036580D6-5134-4187-A159-C84EAE4F484B}" type="pres">
      <dgm:prSet presAssocID="{32B92780-ECA3-4BDA-8C6C-DF7E8B1DA783}" presName="rootText" presStyleLbl="node4" presStyleIdx="0" presStyleCnt="9" custScaleX="1116927" custScaleY="390667">
        <dgm:presLayoutVars>
          <dgm:chPref val="3"/>
        </dgm:presLayoutVars>
      </dgm:prSet>
      <dgm:spPr/>
      <dgm:t>
        <a:bodyPr/>
        <a:lstStyle/>
        <a:p>
          <a:endParaRPr lang="zh-CN" altLang="en-US"/>
        </a:p>
      </dgm:t>
    </dgm:pt>
    <dgm:pt modelId="{9FDA2573-16F3-4A2F-B4CB-7CBC98951119}" type="pres">
      <dgm:prSet presAssocID="{32B92780-ECA3-4BDA-8C6C-DF7E8B1DA783}" presName="rootConnector" presStyleLbl="node4" presStyleIdx="0" presStyleCnt="9"/>
      <dgm:spPr/>
      <dgm:t>
        <a:bodyPr/>
        <a:lstStyle/>
        <a:p>
          <a:endParaRPr lang="zh-CN" altLang="en-US"/>
        </a:p>
      </dgm:t>
    </dgm:pt>
    <dgm:pt modelId="{1E0A3B71-A48A-44FE-898C-CAA52738DD2F}" type="pres">
      <dgm:prSet presAssocID="{32B92780-ECA3-4BDA-8C6C-DF7E8B1DA783}" presName="hierChild4" presStyleCnt="0"/>
      <dgm:spPr/>
    </dgm:pt>
    <dgm:pt modelId="{5F2A6D42-6D79-4D24-AD6F-E09432101D08}" type="pres">
      <dgm:prSet presAssocID="{32B92780-ECA3-4BDA-8C6C-DF7E8B1DA783}" presName="hierChild5" presStyleCnt="0"/>
      <dgm:spPr/>
    </dgm:pt>
    <dgm:pt modelId="{F3F1FD4B-289B-4A9C-959D-17CA45AEECA3}" type="pres">
      <dgm:prSet presAssocID="{2808221C-0E24-4B36-904F-35D9CE20F090}" presName="hierChild5" presStyleCnt="0"/>
      <dgm:spPr/>
    </dgm:pt>
    <dgm:pt modelId="{725F37A0-2332-4A24-8BA1-09C096FC9654}" type="pres">
      <dgm:prSet presAssocID="{20439958-C681-4D33-A6A6-B54AB27CFDA8}" presName="Name64" presStyleLbl="parChTrans1D3" presStyleIdx="1" presStyleCnt="7"/>
      <dgm:spPr/>
      <dgm:t>
        <a:bodyPr/>
        <a:lstStyle/>
        <a:p>
          <a:endParaRPr lang="zh-CN" altLang="en-US"/>
        </a:p>
      </dgm:t>
    </dgm:pt>
    <dgm:pt modelId="{28659FA4-1D00-4D7C-8317-A76AE4B6273F}" type="pres">
      <dgm:prSet presAssocID="{3331C260-8550-403E-87DF-A08BCF29EB02}" presName="hierRoot2" presStyleCnt="0">
        <dgm:presLayoutVars>
          <dgm:hierBranch val="init"/>
        </dgm:presLayoutVars>
      </dgm:prSet>
      <dgm:spPr/>
    </dgm:pt>
    <dgm:pt modelId="{2D37C3E3-0FA1-492E-B12C-0CBF7E14D6E1}" type="pres">
      <dgm:prSet presAssocID="{3331C260-8550-403E-87DF-A08BCF29EB02}" presName="rootComposite" presStyleCnt="0"/>
      <dgm:spPr/>
    </dgm:pt>
    <dgm:pt modelId="{C78C60DB-37F7-4CF0-A880-206FB51B5CD9}" type="pres">
      <dgm:prSet presAssocID="{3331C260-8550-403E-87DF-A08BCF29EB02}" presName="rootText" presStyleLbl="node3" presStyleIdx="1" presStyleCnt="7" custScaleX="225412" custScaleY="282659">
        <dgm:presLayoutVars>
          <dgm:chPref val="3"/>
        </dgm:presLayoutVars>
      </dgm:prSet>
      <dgm:spPr/>
      <dgm:t>
        <a:bodyPr/>
        <a:lstStyle/>
        <a:p>
          <a:endParaRPr lang="zh-CN" altLang="en-US"/>
        </a:p>
      </dgm:t>
    </dgm:pt>
    <dgm:pt modelId="{539D5A6D-656C-42E0-98B4-4FC7AD0BD3FA}" type="pres">
      <dgm:prSet presAssocID="{3331C260-8550-403E-87DF-A08BCF29EB02}" presName="rootConnector" presStyleLbl="node3" presStyleIdx="1" presStyleCnt="7"/>
      <dgm:spPr/>
      <dgm:t>
        <a:bodyPr/>
        <a:lstStyle/>
        <a:p>
          <a:endParaRPr lang="zh-CN" altLang="en-US"/>
        </a:p>
      </dgm:t>
    </dgm:pt>
    <dgm:pt modelId="{CBE8BFAF-829E-4BE3-A588-FE41BC114D7A}" type="pres">
      <dgm:prSet presAssocID="{3331C260-8550-403E-87DF-A08BCF29EB02}" presName="hierChild4" presStyleCnt="0"/>
      <dgm:spPr/>
    </dgm:pt>
    <dgm:pt modelId="{55D40CBA-29DC-4855-BF7D-A51F9F38C0A8}" type="pres">
      <dgm:prSet presAssocID="{BB268785-C6EF-44C9-A7CC-DBECBE995E77}" presName="Name64" presStyleLbl="parChTrans1D4" presStyleIdx="1" presStyleCnt="9"/>
      <dgm:spPr/>
      <dgm:t>
        <a:bodyPr/>
        <a:lstStyle/>
        <a:p>
          <a:endParaRPr lang="zh-CN" altLang="en-US"/>
        </a:p>
      </dgm:t>
    </dgm:pt>
    <dgm:pt modelId="{AB2FF19A-5063-4AED-A9B5-D382988CC743}" type="pres">
      <dgm:prSet presAssocID="{BAAE57AE-81BA-4BEA-A95B-961A67F0C20A}" presName="hierRoot2" presStyleCnt="0">
        <dgm:presLayoutVars>
          <dgm:hierBranch val="init"/>
        </dgm:presLayoutVars>
      </dgm:prSet>
      <dgm:spPr/>
    </dgm:pt>
    <dgm:pt modelId="{8C0E1F4A-C57E-48BB-B16A-0A8E37718941}" type="pres">
      <dgm:prSet presAssocID="{BAAE57AE-81BA-4BEA-A95B-961A67F0C20A}" presName="rootComposite" presStyleCnt="0"/>
      <dgm:spPr/>
    </dgm:pt>
    <dgm:pt modelId="{42D25168-251D-414C-BE64-A1C2ED414B3E}" type="pres">
      <dgm:prSet presAssocID="{BAAE57AE-81BA-4BEA-A95B-961A67F0C20A}" presName="rootText" presStyleLbl="node4" presStyleIdx="1" presStyleCnt="9" custScaleX="1116927" custScaleY="390667">
        <dgm:presLayoutVars>
          <dgm:chPref val="3"/>
        </dgm:presLayoutVars>
      </dgm:prSet>
      <dgm:spPr/>
      <dgm:t>
        <a:bodyPr/>
        <a:lstStyle/>
        <a:p>
          <a:endParaRPr lang="zh-CN" altLang="en-US"/>
        </a:p>
      </dgm:t>
    </dgm:pt>
    <dgm:pt modelId="{6E36FD23-6AEC-4758-BEBE-53DFF0E15E32}" type="pres">
      <dgm:prSet presAssocID="{BAAE57AE-81BA-4BEA-A95B-961A67F0C20A}" presName="rootConnector" presStyleLbl="node4" presStyleIdx="1" presStyleCnt="9"/>
      <dgm:spPr/>
      <dgm:t>
        <a:bodyPr/>
        <a:lstStyle/>
        <a:p>
          <a:endParaRPr lang="zh-CN" altLang="en-US"/>
        </a:p>
      </dgm:t>
    </dgm:pt>
    <dgm:pt modelId="{A09EFF8C-B464-4D46-B0E4-12D4E0E6C49E}" type="pres">
      <dgm:prSet presAssocID="{BAAE57AE-81BA-4BEA-A95B-961A67F0C20A}" presName="hierChild4" presStyleCnt="0"/>
      <dgm:spPr/>
    </dgm:pt>
    <dgm:pt modelId="{8E568A0A-D2D3-4B74-AC1C-3FD656F0BCB6}" type="pres">
      <dgm:prSet presAssocID="{BAAE57AE-81BA-4BEA-A95B-961A67F0C20A}" presName="hierChild5" presStyleCnt="0"/>
      <dgm:spPr/>
    </dgm:pt>
    <dgm:pt modelId="{3CBCFEF5-6161-4AFA-8E16-6D5F63002D2D}" type="pres">
      <dgm:prSet presAssocID="{3331C260-8550-403E-87DF-A08BCF29EB02}" presName="hierChild5" presStyleCnt="0"/>
      <dgm:spPr/>
    </dgm:pt>
    <dgm:pt modelId="{CC6AB867-02EF-413E-AF71-819A23D69166}" type="pres">
      <dgm:prSet presAssocID="{E947FBB4-3BE0-45DB-A5DC-FB9A205115EB}" presName="hierChild5" presStyleCnt="0"/>
      <dgm:spPr/>
    </dgm:pt>
    <dgm:pt modelId="{87A415FF-6FC5-4CD7-812C-4926375DCC65}" type="pres">
      <dgm:prSet presAssocID="{E040C4E8-5296-426B-B572-1714EF986DDC}" presName="Name64" presStyleLbl="parChTrans1D2" presStyleIdx="1" presStyleCnt="4"/>
      <dgm:spPr/>
      <dgm:t>
        <a:bodyPr/>
        <a:lstStyle/>
        <a:p>
          <a:endParaRPr lang="zh-CN" altLang="en-US"/>
        </a:p>
      </dgm:t>
    </dgm:pt>
    <dgm:pt modelId="{AB97C45A-810E-4D2E-921E-3C2655E423E7}" type="pres">
      <dgm:prSet presAssocID="{4252123A-9F1A-42B2-9282-33EFBC021DA9}" presName="hierRoot2" presStyleCnt="0">
        <dgm:presLayoutVars>
          <dgm:hierBranch val="init"/>
        </dgm:presLayoutVars>
      </dgm:prSet>
      <dgm:spPr/>
    </dgm:pt>
    <dgm:pt modelId="{B966212C-495D-4F8A-8438-6CC2FA56A8A8}" type="pres">
      <dgm:prSet presAssocID="{4252123A-9F1A-42B2-9282-33EFBC021DA9}" presName="rootComposite" presStyleCnt="0"/>
      <dgm:spPr/>
    </dgm:pt>
    <dgm:pt modelId="{DEDAEA48-1B73-4029-A343-220322ADE605}" type="pres">
      <dgm:prSet presAssocID="{4252123A-9F1A-42B2-9282-33EFBC021DA9}" presName="rootText" presStyleLbl="node2" presStyleIdx="1" presStyleCnt="4" custScaleX="225412" custScaleY="515300">
        <dgm:presLayoutVars>
          <dgm:chPref val="3"/>
        </dgm:presLayoutVars>
      </dgm:prSet>
      <dgm:spPr/>
      <dgm:t>
        <a:bodyPr/>
        <a:lstStyle/>
        <a:p>
          <a:endParaRPr lang="zh-CN" altLang="en-US"/>
        </a:p>
      </dgm:t>
    </dgm:pt>
    <dgm:pt modelId="{640A4511-3B74-4987-9964-736C080ED8F0}" type="pres">
      <dgm:prSet presAssocID="{4252123A-9F1A-42B2-9282-33EFBC021DA9}" presName="rootConnector" presStyleLbl="node2" presStyleIdx="1" presStyleCnt="4"/>
      <dgm:spPr/>
      <dgm:t>
        <a:bodyPr/>
        <a:lstStyle/>
        <a:p>
          <a:endParaRPr lang="zh-CN" altLang="en-US"/>
        </a:p>
      </dgm:t>
    </dgm:pt>
    <dgm:pt modelId="{6DAE984D-2EAE-4286-B446-901F9A74EE08}" type="pres">
      <dgm:prSet presAssocID="{4252123A-9F1A-42B2-9282-33EFBC021DA9}" presName="hierChild4" presStyleCnt="0"/>
      <dgm:spPr/>
    </dgm:pt>
    <dgm:pt modelId="{5160CB69-5EC3-4B4D-A564-4EE12D15E641}" type="pres">
      <dgm:prSet presAssocID="{E5C8429B-08B6-431B-88B7-E801DFCCCD52}" presName="Name64" presStyleLbl="parChTrans1D3" presStyleIdx="2" presStyleCnt="7"/>
      <dgm:spPr/>
      <dgm:t>
        <a:bodyPr/>
        <a:lstStyle/>
        <a:p>
          <a:endParaRPr lang="zh-CN" altLang="en-US"/>
        </a:p>
      </dgm:t>
    </dgm:pt>
    <dgm:pt modelId="{534C12FC-B354-4CC2-9C73-1F330DB92235}" type="pres">
      <dgm:prSet presAssocID="{F7BBC7A0-4E1B-42EB-ACB2-FD5FD261B0FB}" presName="hierRoot2" presStyleCnt="0">
        <dgm:presLayoutVars>
          <dgm:hierBranch val="init"/>
        </dgm:presLayoutVars>
      </dgm:prSet>
      <dgm:spPr/>
    </dgm:pt>
    <dgm:pt modelId="{10994846-2927-4882-A933-331C3DD8F646}" type="pres">
      <dgm:prSet presAssocID="{F7BBC7A0-4E1B-42EB-ACB2-FD5FD261B0FB}" presName="rootComposite" presStyleCnt="0"/>
      <dgm:spPr/>
    </dgm:pt>
    <dgm:pt modelId="{F44FF623-A176-4C04-8D8B-4D4BA55DE409}" type="pres">
      <dgm:prSet presAssocID="{F7BBC7A0-4E1B-42EB-ACB2-FD5FD261B0FB}" presName="rootText" presStyleLbl="node3" presStyleIdx="2" presStyleCnt="7" custScaleX="225412" custScaleY="283680">
        <dgm:presLayoutVars>
          <dgm:chPref val="3"/>
        </dgm:presLayoutVars>
      </dgm:prSet>
      <dgm:spPr/>
      <dgm:t>
        <a:bodyPr/>
        <a:lstStyle/>
        <a:p>
          <a:endParaRPr lang="zh-CN" altLang="en-US"/>
        </a:p>
      </dgm:t>
    </dgm:pt>
    <dgm:pt modelId="{C7753859-8DFF-4180-9FA0-151D59874D38}" type="pres">
      <dgm:prSet presAssocID="{F7BBC7A0-4E1B-42EB-ACB2-FD5FD261B0FB}" presName="rootConnector" presStyleLbl="node3" presStyleIdx="2" presStyleCnt="7"/>
      <dgm:spPr/>
      <dgm:t>
        <a:bodyPr/>
        <a:lstStyle/>
        <a:p>
          <a:endParaRPr lang="zh-CN" altLang="en-US"/>
        </a:p>
      </dgm:t>
    </dgm:pt>
    <dgm:pt modelId="{AF510563-A414-4102-A5F3-89BFFE2D7EC7}" type="pres">
      <dgm:prSet presAssocID="{F7BBC7A0-4E1B-42EB-ACB2-FD5FD261B0FB}" presName="hierChild4" presStyleCnt="0"/>
      <dgm:spPr/>
    </dgm:pt>
    <dgm:pt modelId="{CF7C17F2-A121-4303-9BC8-4EE94AE82526}" type="pres">
      <dgm:prSet presAssocID="{42441E92-4490-4BD8-B029-6EC7CA1CF690}" presName="Name64" presStyleLbl="parChTrans1D4" presStyleIdx="2" presStyleCnt="9"/>
      <dgm:spPr/>
      <dgm:t>
        <a:bodyPr/>
        <a:lstStyle/>
        <a:p>
          <a:endParaRPr lang="zh-CN" altLang="en-US"/>
        </a:p>
      </dgm:t>
    </dgm:pt>
    <dgm:pt modelId="{0C309751-9377-4091-97D2-8FEEA6C4F1EE}" type="pres">
      <dgm:prSet presAssocID="{10CBA3C2-A785-414D-A7BD-DC7FD4DB3003}" presName="hierRoot2" presStyleCnt="0">
        <dgm:presLayoutVars>
          <dgm:hierBranch val="init"/>
        </dgm:presLayoutVars>
      </dgm:prSet>
      <dgm:spPr/>
    </dgm:pt>
    <dgm:pt modelId="{97E5F9A5-15E0-47AC-A45B-9042B87CE513}" type="pres">
      <dgm:prSet presAssocID="{10CBA3C2-A785-414D-A7BD-DC7FD4DB3003}" presName="rootComposite" presStyleCnt="0"/>
      <dgm:spPr/>
    </dgm:pt>
    <dgm:pt modelId="{065D6CC6-B130-4656-B206-E99427C2AF22}" type="pres">
      <dgm:prSet presAssocID="{10CBA3C2-A785-414D-A7BD-DC7FD4DB3003}" presName="rootText" presStyleLbl="node4" presStyleIdx="2" presStyleCnt="9" custScaleX="1116927" custScaleY="390072">
        <dgm:presLayoutVars>
          <dgm:chPref val="3"/>
        </dgm:presLayoutVars>
      </dgm:prSet>
      <dgm:spPr/>
      <dgm:t>
        <a:bodyPr/>
        <a:lstStyle/>
        <a:p>
          <a:endParaRPr lang="zh-CN" altLang="en-US"/>
        </a:p>
      </dgm:t>
    </dgm:pt>
    <dgm:pt modelId="{1A54D959-5786-41D6-B761-31BEB3C3A4BE}" type="pres">
      <dgm:prSet presAssocID="{10CBA3C2-A785-414D-A7BD-DC7FD4DB3003}" presName="rootConnector" presStyleLbl="node4" presStyleIdx="2" presStyleCnt="9"/>
      <dgm:spPr/>
      <dgm:t>
        <a:bodyPr/>
        <a:lstStyle/>
        <a:p>
          <a:endParaRPr lang="zh-CN" altLang="en-US"/>
        </a:p>
      </dgm:t>
    </dgm:pt>
    <dgm:pt modelId="{6E739067-5CE9-47CA-BE1F-C6BFF52C86E0}" type="pres">
      <dgm:prSet presAssocID="{10CBA3C2-A785-414D-A7BD-DC7FD4DB3003}" presName="hierChild4" presStyleCnt="0"/>
      <dgm:spPr/>
    </dgm:pt>
    <dgm:pt modelId="{0A9CE2B6-6EE8-4A90-B6B8-CD2E0A12C22A}" type="pres">
      <dgm:prSet presAssocID="{10CBA3C2-A785-414D-A7BD-DC7FD4DB3003}" presName="hierChild5" presStyleCnt="0"/>
      <dgm:spPr/>
    </dgm:pt>
    <dgm:pt modelId="{449357D4-16DE-4CC5-8818-54C62D2DFED4}" type="pres">
      <dgm:prSet presAssocID="{F7BBC7A0-4E1B-42EB-ACB2-FD5FD261B0FB}" presName="hierChild5" presStyleCnt="0"/>
      <dgm:spPr/>
    </dgm:pt>
    <dgm:pt modelId="{826DE320-86EC-4A00-8358-83A333C6710F}" type="pres">
      <dgm:prSet presAssocID="{DA96E75A-0281-4B9B-AA7B-8C93DA188E94}" presName="Name64" presStyleLbl="parChTrans1D3" presStyleIdx="3" presStyleCnt="7"/>
      <dgm:spPr/>
      <dgm:t>
        <a:bodyPr/>
        <a:lstStyle/>
        <a:p>
          <a:endParaRPr lang="zh-CN" altLang="en-US"/>
        </a:p>
      </dgm:t>
    </dgm:pt>
    <dgm:pt modelId="{19021542-B877-4D1E-AD43-64796E2E47A5}" type="pres">
      <dgm:prSet presAssocID="{32045317-A0EC-496C-8B01-2B94B64BBC0D}" presName="hierRoot2" presStyleCnt="0">
        <dgm:presLayoutVars>
          <dgm:hierBranch val="init"/>
        </dgm:presLayoutVars>
      </dgm:prSet>
      <dgm:spPr/>
    </dgm:pt>
    <dgm:pt modelId="{F1E9DD99-7A2E-4564-AD6A-BAA118F67C06}" type="pres">
      <dgm:prSet presAssocID="{32045317-A0EC-496C-8B01-2B94B64BBC0D}" presName="rootComposite" presStyleCnt="0"/>
      <dgm:spPr/>
    </dgm:pt>
    <dgm:pt modelId="{7DC7D7AF-687F-40D3-87E4-7DBD634E52B4}" type="pres">
      <dgm:prSet presAssocID="{32045317-A0EC-496C-8B01-2B94B64BBC0D}" presName="rootText" presStyleLbl="node3" presStyleIdx="3" presStyleCnt="7" custScaleX="225412" custScaleY="282659">
        <dgm:presLayoutVars>
          <dgm:chPref val="3"/>
        </dgm:presLayoutVars>
      </dgm:prSet>
      <dgm:spPr/>
      <dgm:t>
        <a:bodyPr/>
        <a:lstStyle/>
        <a:p>
          <a:endParaRPr lang="zh-CN" altLang="en-US"/>
        </a:p>
      </dgm:t>
    </dgm:pt>
    <dgm:pt modelId="{2096F3C7-361F-4D7B-A1EA-37859129C3B4}" type="pres">
      <dgm:prSet presAssocID="{32045317-A0EC-496C-8B01-2B94B64BBC0D}" presName="rootConnector" presStyleLbl="node3" presStyleIdx="3" presStyleCnt="7"/>
      <dgm:spPr/>
      <dgm:t>
        <a:bodyPr/>
        <a:lstStyle/>
        <a:p>
          <a:endParaRPr lang="zh-CN" altLang="en-US"/>
        </a:p>
      </dgm:t>
    </dgm:pt>
    <dgm:pt modelId="{5F9F8F9A-8B5B-4C19-8EBE-F8920F39F7FF}" type="pres">
      <dgm:prSet presAssocID="{32045317-A0EC-496C-8B01-2B94B64BBC0D}" presName="hierChild4" presStyleCnt="0"/>
      <dgm:spPr/>
    </dgm:pt>
    <dgm:pt modelId="{A56A8B56-A6C5-4799-9535-B368ADF8937E}" type="pres">
      <dgm:prSet presAssocID="{054E9748-A0DC-487C-83F6-AD32383EDDB6}" presName="Name64" presStyleLbl="parChTrans1D4" presStyleIdx="3" presStyleCnt="9"/>
      <dgm:spPr/>
      <dgm:t>
        <a:bodyPr/>
        <a:lstStyle/>
        <a:p>
          <a:endParaRPr lang="zh-CN" altLang="en-US"/>
        </a:p>
      </dgm:t>
    </dgm:pt>
    <dgm:pt modelId="{044BC277-A4D6-42BE-9474-D0B30F99BC60}" type="pres">
      <dgm:prSet presAssocID="{6E58396B-2948-4615-81AD-C7F465F83398}" presName="hierRoot2" presStyleCnt="0">
        <dgm:presLayoutVars>
          <dgm:hierBranch val="init"/>
        </dgm:presLayoutVars>
      </dgm:prSet>
      <dgm:spPr/>
    </dgm:pt>
    <dgm:pt modelId="{5F9740FF-2216-4C26-B11A-41DFCA1751E6}" type="pres">
      <dgm:prSet presAssocID="{6E58396B-2948-4615-81AD-C7F465F83398}" presName="rootComposite" presStyleCnt="0"/>
      <dgm:spPr/>
    </dgm:pt>
    <dgm:pt modelId="{1A5BD448-8175-4802-ADBF-04ABA183ECA3}" type="pres">
      <dgm:prSet presAssocID="{6E58396B-2948-4615-81AD-C7F465F83398}" presName="rootText" presStyleLbl="node4" presStyleIdx="3" presStyleCnt="9" custScaleX="1116927" custScaleY="201413">
        <dgm:presLayoutVars>
          <dgm:chPref val="3"/>
        </dgm:presLayoutVars>
      </dgm:prSet>
      <dgm:spPr/>
      <dgm:t>
        <a:bodyPr/>
        <a:lstStyle/>
        <a:p>
          <a:endParaRPr lang="zh-CN" altLang="en-US"/>
        </a:p>
      </dgm:t>
    </dgm:pt>
    <dgm:pt modelId="{9846D170-B4AB-4C2B-B22A-60C6A8B57225}" type="pres">
      <dgm:prSet presAssocID="{6E58396B-2948-4615-81AD-C7F465F83398}" presName="rootConnector" presStyleLbl="node4" presStyleIdx="3" presStyleCnt="9"/>
      <dgm:spPr/>
      <dgm:t>
        <a:bodyPr/>
        <a:lstStyle/>
        <a:p>
          <a:endParaRPr lang="zh-CN" altLang="en-US"/>
        </a:p>
      </dgm:t>
    </dgm:pt>
    <dgm:pt modelId="{3645D7CA-0658-4A9D-B1B6-79CD196075B8}" type="pres">
      <dgm:prSet presAssocID="{6E58396B-2948-4615-81AD-C7F465F83398}" presName="hierChild4" presStyleCnt="0"/>
      <dgm:spPr/>
    </dgm:pt>
    <dgm:pt modelId="{7BD87A39-434B-4C25-A9D3-07659383DEEC}" type="pres">
      <dgm:prSet presAssocID="{6E58396B-2948-4615-81AD-C7F465F83398}" presName="hierChild5" presStyleCnt="0"/>
      <dgm:spPr/>
    </dgm:pt>
    <dgm:pt modelId="{65269B69-5E90-4C4E-9BB0-95D5C5756E3A}" type="pres">
      <dgm:prSet presAssocID="{32045317-A0EC-496C-8B01-2B94B64BBC0D}" presName="hierChild5" presStyleCnt="0"/>
      <dgm:spPr/>
    </dgm:pt>
    <dgm:pt modelId="{319910E2-B2B3-4312-8BA3-BE66290A68E4}" type="pres">
      <dgm:prSet presAssocID="{4252123A-9F1A-42B2-9282-33EFBC021DA9}" presName="hierChild5" presStyleCnt="0"/>
      <dgm:spPr/>
    </dgm:pt>
    <dgm:pt modelId="{9E275BCF-9C9B-48C8-83F7-33FB6C84BE08}" type="pres">
      <dgm:prSet presAssocID="{68DC1F52-13F2-4791-A057-90E6A153AB12}" presName="Name64" presStyleLbl="parChTrans1D2" presStyleIdx="2" presStyleCnt="4"/>
      <dgm:spPr/>
      <dgm:t>
        <a:bodyPr/>
        <a:lstStyle/>
        <a:p>
          <a:endParaRPr lang="zh-CN" altLang="en-US"/>
        </a:p>
      </dgm:t>
    </dgm:pt>
    <dgm:pt modelId="{B3A740F1-1B25-49EC-8D5E-59568485C704}" type="pres">
      <dgm:prSet presAssocID="{F3E3CCE8-DD1E-4F7E-BD2D-89333B6F1159}" presName="hierRoot2" presStyleCnt="0">
        <dgm:presLayoutVars>
          <dgm:hierBranch val="init"/>
        </dgm:presLayoutVars>
      </dgm:prSet>
      <dgm:spPr/>
    </dgm:pt>
    <dgm:pt modelId="{7539C1D7-D167-4655-9819-72EA8FB96237}" type="pres">
      <dgm:prSet presAssocID="{F3E3CCE8-DD1E-4F7E-BD2D-89333B6F1159}" presName="rootComposite" presStyleCnt="0"/>
      <dgm:spPr/>
    </dgm:pt>
    <dgm:pt modelId="{83204D92-2CEB-4A5F-883C-DB1DF93B9C41}" type="pres">
      <dgm:prSet presAssocID="{F3E3CCE8-DD1E-4F7E-BD2D-89333B6F1159}" presName="rootText" presStyleLbl="node2" presStyleIdx="2" presStyleCnt="4" custScaleX="225412" custScaleY="515300">
        <dgm:presLayoutVars>
          <dgm:chPref val="3"/>
        </dgm:presLayoutVars>
      </dgm:prSet>
      <dgm:spPr/>
      <dgm:t>
        <a:bodyPr/>
        <a:lstStyle/>
        <a:p>
          <a:endParaRPr lang="zh-CN" altLang="en-US"/>
        </a:p>
      </dgm:t>
    </dgm:pt>
    <dgm:pt modelId="{8B7D56D8-24B8-4108-8B47-90C9849BF22C}" type="pres">
      <dgm:prSet presAssocID="{F3E3CCE8-DD1E-4F7E-BD2D-89333B6F1159}" presName="rootConnector" presStyleLbl="node2" presStyleIdx="2" presStyleCnt="4"/>
      <dgm:spPr/>
      <dgm:t>
        <a:bodyPr/>
        <a:lstStyle/>
        <a:p>
          <a:endParaRPr lang="zh-CN" altLang="en-US"/>
        </a:p>
      </dgm:t>
    </dgm:pt>
    <dgm:pt modelId="{DFAA7CCD-60ED-4E99-A8C1-0B46F0FC072E}" type="pres">
      <dgm:prSet presAssocID="{F3E3CCE8-DD1E-4F7E-BD2D-89333B6F1159}" presName="hierChild4" presStyleCnt="0"/>
      <dgm:spPr/>
    </dgm:pt>
    <dgm:pt modelId="{E3051BBA-A445-4BCD-8376-9816E4F6FC33}" type="pres">
      <dgm:prSet presAssocID="{187F8114-6EB2-4D8B-9E03-AB6719DCC802}" presName="Name64" presStyleLbl="parChTrans1D3" presStyleIdx="4" presStyleCnt="7"/>
      <dgm:spPr/>
      <dgm:t>
        <a:bodyPr/>
        <a:lstStyle/>
        <a:p>
          <a:endParaRPr lang="zh-CN" altLang="en-US"/>
        </a:p>
      </dgm:t>
    </dgm:pt>
    <dgm:pt modelId="{ECD37DBD-D3EA-4869-B996-0A3C6B196E19}" type="pres">
      <dgm:prSet presAssocID="{01B88854-7F0C-4234-9C88-1741A363010A}" presName="hierRoot2" presStyleCnt="0">
        <dgm:presLayoutVars>
          <dgm:hierBranch val="init"/>
        </dgm:presLayoutVars>
      </dgm:prSet>
      <dgm:spPr/>
    </dgm:pt>
    <dgm:pt modelId="{0AB15C4C-A40E-4D77-8246-BCFF2E4BAC53}" type="pres">
      <dgm:prSet presAssocID="{01B88854-7F0C-4234-9C88-1741A363010A}" presName="rootComposite" presStyleCnt="0"/>
      <dgm:spPr/>
    </dgm:pt>
    <dgm:pt modelId="{3C8DE3B3-D577-436C-B04A-12979FFC9ED0}" type="pres">
      <dgm:prSet presAssocID="{01B88854-7F0C-4234-9C88-1741A363010A}" presName="rootText" presStyleLbl="node3" presStyleIdx="4" presStyleCnt="7" custScaleX="225412" custScaleY="283680">
        <dgm:presLayoutVars>
          <dgm:chPref val="3"/>
        </dgm:presLayoutVars>
      </dgm:prSet>
      <dgm:spPr/>
      <dgm:t>
        <a:bodyPr/>
        <a:lstStyle/>
        <a:p>
          <a:endParaRPr lang="zh-CN" altLang="en-US"/>
        </a:p>
      </dgm:t>
    </dgm:pt>
    <dgm:pt modelId="{5F99E28E-B41E-4EA3-8303-C154FDDEAF71}" type="pres">
      <dgm:prSet presAssocID="{01B88854-7F0C-4234-9C88-1741A363010A}" presName="rootConnector" presStyleLbl="node3" presStyleIdx="4" presStyleCnt="7"/>
      <dgm:spPr/>
      <dgm:t>
        <a:bodyPr/>
        <a:lstStyle/>
        <a:p>
          <a:endParaRPr lang="zh-CN" altLang="en-US"/>
        </a:p>
      </dgm:t>
    </dgm:pt>
    <dgm:pt modelId="{3EB4A984-7251-450E-91CF-84F730D9E26E}" type="pres">
      <dgm:prSet presAssocID="{01B88854-7F0C-4234-9C88-1741A363010A}" presName="hierChild4" presStyleCnt="0"/>
      <dgm:spPr/>
    </dgm:pt>
    <dgm:pt modelId="{BC02A29E-228E-4922-9D05-662F23E58C1B}" type="pres">
      <dgm:prSet presAssocID="{DAED8EB0-AFA2-471C-9C81-C1F7D50DB624}" presName="Name64" presStyleLbl="parChTrans1D4" presStyleIdx="4" presStyleCnt="9"/>
      <dgm:spPr/>
      <dgm:t>
        <a:bodyPr/>
        <a:lstStyle/>
        <a:p>
          <a:endParaRPr lang="zh-CN" altLang="en-US"/>
        </a:p>
      </dgm:t>
    </dgm:pt>
    <dgm:pt modelId="{503C93B6-109E-4445-8843-CF5BAE38FD88}" type="pres">
      <dgm:prSet presAssocID="{AC0357BC-CB77-4F83-9BB1-3E133EE6781B}" presName="hierRoot2" presStyleCnt="0">
        <dgm:presLayoutVars>
          <dgm:hierBranch val="init"/>
        </dgm:presLayoutVars>
      </dgm:prSet>
      <dgm:spPr/>
    </dgm:pt>
    <dgm:pt modelId="{3580A72C-8047-42D6-A58F-3856072CF8B2}" type="pres">
      <dgm:prSet presAssocID="{AC0357BC-CB77-4F83-9BB1-3E133EE6781B}" presName="rootComposite" presStyleCnt="0"/>
      <dgm:spPr/>
    </dgm:pt>
    <dgm:pt modelId="{CE9EA350-2FA6-4FB8-81CF-448F66A91C65}" type="pres">
      <dgm:prSet presAssocID="{AC0357BC-CB77-4F83-9BB1-3E133EE6781B}" presName="rootText" presStyleLbl="node4" presStyleIdx="4" presStyleCnt="9" custScaleX="1116927" custScaleY="201413">
        <dgm:presLayoutVars>
          <dgm:chPref val="3"/>
        </dgm:presLayoutVars>
      </dgm:prSet>
      <dgm:spPr/>
      <dgm:t>
        <a:bodyPr/>
        <a:lstStyle/>
        <a:p>
          <a:endParaRPr lang="zh-CN" altLang="en-US"/>
        </a:p>
      </dgm:t>
    </dgm:pt>
    <dgm:pt modelId="{0683EBD6-2190-46BC-BF29-F08FE5299004}" type="pres">
      <dgm:prSet presAssocID="{AC0357BC-CB77-4F83-9BB1-3E133EE6781B}" presName="rootConnector" presStyleLbl="node4" presStyleIdx="4" presStyleCnt="9"/>
      <dgm:spPr/>
      <dgm:t>
        <a:bodyPr/>
        <a:lstStyle/>
        <a:p>
          <a:endParaRPr lang="zh-CN" altLang="en-US"/>
        </a:p>
      </dgm:t>
    </dgm:pt>
    <dgm:pt modelId="{29BBC547-9FC9-4C5E-B1C7-5B8B67A39F1C}" type="pres">
      <dgm:prSet presAssocID="{AC0357BC-CB77-4F83-9BB1-3E133EE6781B}" presName="hierChild4" presStyleCnt="0"/>
      <dgm:spPr/>
    </dgm:pt>
    <dgm:pt modelId="{1DBECFFA-F9CB-4700-9E16-111331270B58}" type="pres">
      <dgm:prSet presAssocID="{AC0357BC-CB77-4F83-9BB1-3E133EE6781B}" presName="hierChild5" presStyleCnt="0"/>
      <dgm:spPr/>
    </dgm:pt>
    <dgm:pt modelId="{56DDDE99-C498-4961-B0C7-F2B2F6B00D0F}" type="pres">
      <dgm:prSet presAssocID="{01B88854-7F0C-4234-9C88-1741A363010A}" presName="hierChild5" presStyleCnt="0"/>
      <dgm:spPr/>
    </dgm:pt>
    <dgm:pt modelId="{1D99830D-9063-47D8-8ADD-D8CAD597EBD1}" type="pres">
      <dgm:prSet presAssocID="{06053275-1D1C-4142-B628-182E9009FA39}" presName="Name64" presStyleLbl="parChTrans1D3" presStyleIdx="5" presStyleCnt="7"/>
      <dgm:spPr/>
      <dgm:t>
        <a:bodyPr/>
        <a:lstStyle/>
        <a:p>
          <a:endParaRPr lang="zh-CN" altLang="en-US"/>
        </a:p>
      </dgm:t>
    </dgm:pt>
    <dgm:pt modelId="{2CE3B2DF-C221-4F55-8B8B-3DFF1BDA883C}" type="pres">
      <dgm:prSet presAssocID="{C329A04B-046D-4BA0-AB15-484760FEC30D}" presName="hierRoot2" presStyleCnt="0">
        <dgm:presLayoutVars>
          <dgm:hierBranch val="init"/>
        </dgm:presLayoutVars>
      </dgm:prSet>
      <dgm:spPr/>
    </dgm:pt>
    <dgm:pt modelId="{EC92FF16-1ED4-43F0-BE63-C597CF944956}" type="pres">
      <dgm:prSet presAssocID="{C329A04B-046D-4BA0-AB15-484760FEC30D}" presName="rootComposite" presStyleCnt="0"/>
      <dgm:spPr/>
    </dgm:pt>
    <dgm:pt modelId="{0D811088-EB85-47C7-82CF-6089133BEBE1}" type="pres">
      <dgm:prSet presAssocID="{C329A04B-046D-4BA0-AB15-484760FEC30D}" presName="rootText" presStyleLbl="node3" presStyleIdx="5" presStyleCnt="7" custScaleX="225412" custScaleY="283680">
        <dgm:presLayoutVars>
          <dgm:chPref val="3"/>
        </dgm:presLayoutVars>
      </dgm:prSet>
      <dgm:spPr/>
      <dgm:t>
        <a:bodyPr/>
        <a:lstStyle/>
        <a:p>
          <a:endParaRPr lang="zh-CN" altLang="en-US"/>
        </a:p>
      </dgm:t>
    </dgm:pt>
    <dgm:pt modelId="{D368AFDF-5524-4DAD-997D-E7E0965E2894}" type="pres">
      <dgm:prSet presAssocID="{C329A04B-046D-4BA0-AB15-484760FEC30D}" presName="rootConnector" presStyleLbl="node3" presStyleIdx="5" presStyleCnt="7"/>
      <dgm:spPr/>
      <dgm:t>
        <a:bodyPr/>
        <a:lstStyle/>
        <a:p>
          <a:endParaRPr lang="zh-CN" altLang="en-US"/>
        </a:p>
      </dgm:t>
    </dgm:pt>
    <dgm:pt modelId="{F79E5C51-74DF-4B37-A310-A8C05249148D}" type="pres">
      <dgm:prSet presAssocID="{C329A04B-046D-4BA0-AB15-484760FEC30D}" presName="hierChild4" presStyleCnt="0"/>
      <dgm:spPr/>
    </dgm:pt>
    <dgm:pt modelId="{8907B2E9-75DE-416E-A4B9-D2039DF0919B}" type="pres">
      <dgm:prSet presAssocID="{CFC65005-556A-412A-A0EC-1106C20199A3}" presName="Name64" presStyleLbl="parChTrans1D4" presStyleIdx="5" presStyleCnt="9"/>
      <dgm:spPr/>
      <dgm:t>
        <a:bodyPr/>
        <a:lstStyle/>
        <a:p>
          <a:endParaRPr lang="zh-CN" altLang="en-US"/>
        </a:p>
      </dgm:t>
    </dgm:pt>
    <dgm:pt modelId="{5A57D35F-F6BE-485A-ADFF-52926212CA55}" type="pres">
      <dgm:prSet presAssocID="{9C15BC68-F462-47A3-8CCE-D472A619279A}" presName="hierRoot2" presStyleCnt="0">
        <dgm:presLayoutVars>
          <dgm:hierBranch val="init"/>
        </dgm:presLayoutVars>
      </dgm:prSet>
      <dgm:spPr/>
    </dgm:pt>
    <dgm:pt modelId="{A9BC6C16-214D-4492-950B-F39207904CAB}" type="pres">
      <dgm:prSet presAssocID="{9C15BC68-F462-47A3-8CCE-D472A619279A}" presName="rootComposite" presStyleCnt="0"/>
      <dgm:spPr/>
    </dgm:pt>
    <dgm:pt modelId="{B253AEE2-557E-4128-9046-06BA2B88AFB8}" type="pres">
      <dgm:prSet presAssocID="{9C15BC68-F462-47A3-8CCE-D472A619279A}" presName="rootText" presStyleLbl="node4" presStyleIdx="5" presStyleCnt="9" custScaleX="1116927" custScaleY="201413">
        <dgm:presLayoutVars>
          <dgm:chPref val="3"/>
        </dgm:presLayoutVars>
      </dgm:prSet>
      <dgm:spPr/>
      <dgm:t>
        <a:bodyPr/>
        <a:lstStyle/>
        <a:p>
          <a:endParaRPr lang="zh-CN" altLang="en-US"/>
        </a:p>
      </dgm:t>
    </dgm:pt>
    <dgm:pt modelId="{E3395897-5464-408D-8736-64C2C846E6C2}" type="pres">
      <dgm:prSet presAssocID="{9C15BC68-F462-47A3-8CCE-D472A619279A}" presName="rootConnector" presStyleLbl="node4" presStyleIdx="5" presStyleCnt="9"/>
      <dgm:spPr/>
      <dgm:t>
        <a:bodyPr/>
        <a:lstStyle/>
        <a:p>
          <a:endParaRPr lang="zh-CN" altLang="en-US"/>
        </a:p>
      </dgm:t>
    </dgm:pt>
    <dgm:pt modelId="{6B12AE35-4194-4ADB-A048-A79CEC3F174B}" type="pres">
      <dgm:prSet presAssocID="{9C15BC68-F462-47A3-8CCE-D472A619279A}" presName="hierChild4" presStyleCnt="0"/>
      <dgm:spPr/>
    </dgm:pt>
    <dgm:pt modelId="{BB73FC08-803C-4E63-95DC-5D8952A34E58}" type="pres">
      <dgm:prSet presAssocID="{9C15BC68-F462-47A3-8CCE-D472A619279A}" presName="hierChild5" presStyleCnt="0"/>
      <dgm:spPr/>
    </dgm:pt>
    <dgm:pt modelId="{E5E5D9ED-40DC-48F0-A33B-151B9401164F}" type="pres">
      <dgm:prSet presAssocID="{8A8D9A18-4C39-42B7-9F01-F760658A473A}" presName="Name64" presStyleLbl="parChTrans1D4" presStyleIdx="6" presStyleCnt="9"/>
      <dgm:spPr/>
      <dgm:t>
        <a:bodyPr/>
        <a:lstStyle/>
        <a:p>
          <a:endParaRPr lang="zh-CN" altLang="en-US"/>
        </a:p>
      </dgm:t>
    </dgm:pt>
    <dgm:pt modelId="{99FE78C1-27C7-4BC2-B6D1-821C9C78949E}" type="pres">
      <dgm:prSet presAssocID="{A3065835-5A3D-4C86-9C6A-7E28D7F08248}" presName="hierRoot2" presStyleCnt="0">
        <dgm:presLayoutVars>
          <dgm:hierBranch val="init"/>
        </dgm:presLayoutVars>
      </dgm:prSet>
      <dgm:spPr/>
    </dgm:pt>
    <dgm:pt modelId="{D1CB71AE-01E2-46B6-9F34-E107F6F8FECA}" type="pres">
      <dgm:prSet presAssocID="{A3065835-5A3D-4C86-9C6A-7E28D7F08248}" presName="rootComposite" presStyleCnt="0"/>
      <dgm:spPr/>
    </dgm:pt>
    <dgm:pt modelId="{A6706901-096E-4617-B58F-491E268F2209}" type="pres">
      <dgm:prSet presAssocID="{A3065835-5A3D-4C86-9C6A-7E28D7F08248}" presName="rootText" presStyleLbl="node4" presStyleIdx="6" presStyleCnt="9" custScaleX="1116927" custScaleY="201413">
        <dgm:presLayoutVars>
          <dgm:chPref val="3"/>
        </dgm:presLayoutVars>
      </dgm:prSet>
      <dgm:spPr/>
      <dgm:t>
        <a:bodyPr/>
        <a:lstStyle/>
        <a:p>
          <a:endParaRPr lang="zh-CN" altLang="en-US"/>
        </a:p>
      </dgm:t>
    </dgm:pt>
    <dgm:pt modelId="{B540723B-8F14-4A66-BA6E-333D0D35CECC}" type="pres">
      <dgm:prSet presAssocID="{A3065835-5A3D-4C86-9C6A-7E28D7F08248}" presName="rootConnector" presStyleLbl="node4" presStyleIdx="6" presStyleCnt="9"/>
      <dgm:spPr/>
      <dgm:t>
        <a:bodyPr/>
        <a:lstStyle/>
        <a:p>
          <a:endParaRPr lang="zh-CN" altLang="en-US"/>
        </a:p>
      </dgm:t>
    </dgm:pt>
    <dgm:pt modelId="{6AA79D89-13E7-4D44-B8F9-5C6D817F82E1}" type="pres">
      <dgm:prSet presAssocID="{A3065835-5A3D-4C86-9C6A-7E28D7F08248}" presName="hierChild4" presStyleCnt="0"/>
      <dgm:spPr/>
    </dgm:pt>
    <dgm:pt modelId="{0628B83D-0C1B-49B2-BD22-BA0AA9139BF4}" type="pres">
      <dgm:prSet presAssocID="{A3065835-5A3D-4C86-9C6A-7E28D7F08248}" presName="hierChild5" presStyleCnt="0"/>
      <dgm:spPr/>
    </dgm:pt>
    <dgm:pt modelId="{B5A6395B-762F-46B8-83C4-E40163E64131}" type="pres">
      <dgm:prSet presAssocID="{4EF34A24-266F-4F46-B755-836A10E73177}" presName="Name64" presStyleLbl="parChTrans1D4" presStyleIdx="7" presStyleCnt="9"/>
      <dgm:spPr/>
      <dgm:t>
        <a:bodyPr/>
        <a:lstStyle/>
        <a:p>
          <a:endParaRPr lang="zh-CN" altLang="en-US"/>
        </a:p>
      </dgm:t>
    </dgm:pt>
    <dgm:pt modelId="{D1E9615E-FB7A-4AD5-A1C6-B50DFEEFC9A8}" type="pres">
      <dgm:prSet presAssocID="{A1A2A65D-BD5C-4426-9A37-0DD8DB0E7BA0}" presName="hierRoot2" presStyleCnt="0">
        <dgm:presLayoutVars>
          <dgm:hierBranch val="init"/>
        </dgm:presLayoutVars>
      </dgm:prSet>
      <dgm:spPr/>
    </dgm:pt>
    <dgm:pt modelId="{316BC05A-932F-4A30-8282-EC99E42F4CBB}" type="pres">
      <dgm:prSet presAssocID="{A1A2A65D-BD5C-4426-9A37-0DD8DB0E7BA0}" presName="rootComposite" presStyleCnt="0"/>
      <dgm:spPr/>
    </dgm:pt>
    <dgm:pt modelId="{38F7B462-1A2F-4AB2-A032-B175BA98BEB9}" type="pres">
      <dgm:prSet presAssocID="{A1A2A65D-BD5C-4426-9A37-0DD8DB0E7BA0}" presName="rootText" presStyleLbl="node4" presStyleIdx="7" presStyleCnt="9" custScaleX="1116927" custScaleY="201413">
        <dgm:presLayoutVars>
          <dgm:chPref val="3"/>
        </dgm:presLayoutVars>
      </dgm:prSet>
      <dgm:spPr/>
      <dgm:t>
        <a:bodyPr/>
        <a:lstStyle/>
        <a:p>
          <a:endParaRPr lang="zh-CN" altLang="en-US"/>
        </a:p>
      </dgm:t>
    </dgm:pt>
    <dgm:pt modelId="{9B4FCE9B-44CD-470C-B9A7-758799B726C4}" type="pres">
      <dgm:prSet presAssocID="{A1A2A65D-BD5C-4426-9A37-0DD8DB0E7BA0}" presName="rootConnector" presStyleLbl="node4" presStyleIdx="7" presStyleCnt="9"/>
      <dgm:spPr/>
      <dgm:t>
        <a:bodyPr/>
        <a:lstStyle/>
        <a:p>
          <a:endParaRPr lang="zh-CN" altLang="en-US"/>
        </a:p>
      </dgm:t>
    </dgm:pt>
    <dgm:pt modelId="{21884C26-C06E-4C85-994C-A034DD690244}" type="pres">
      <dgm:prSet presAssocID="{A1A2A65D-BD5C-4426-9A37-0DD8DB0E7BA0}" presName="hierChild4" presStyleCnt="0"/>
      <dgm:spPr/>
    </dgm:pt>
    <dgm:pt modelId="{B7B6B4B1-D2C8-4E8B-81BF-0C6A4F0ED1FC}" type="pres">
      <dgm:prSet presAssocID="{A1A2A65D-BD5C-4426-9A37-0DD8DB0E7BA0}" presName="hierChild5" presStyleCnt="0"/>
      <dgm:spPr/>
    </dgm:pt>
    <dgm:pt modelId="{4F61B650-D4F7-4596-B0B7-F0E79261C714}" type="pres">
      <dgm:prSet presAssocID="{954AEE2D-63B8-48FF-8125-4D07830CC3D0}" presName="Name64" presStyleLbl="parChTrans1D4" presStyleIdx="8" presStyleCnt="9"/>
      <dgm:spPr/>
      <dgm:t>
        <a:bodyPr/>
        <a:lstStyle/>
        <a:p>
          <a:endParaRPr lang="zh-CN" altLang="en-US"/>
        </a:p>
      </dgm:t>
    </dgm:pt>
    <dgm:pt modelId="{58986B1C-1BB6-4C47-8349-FC79DADAAD74}" type="pres">
      <dgm:prSet presAssocID="{F6692D87-8239-47D6-B197-4686C604B43A}" presName="hierRoot2" presStyleCnt="0">
        <dgm:presLayoutVars>
          <dgm:hierBranch val="init"/>
        </dgm:presLayoutVars>
      </dgm:prSet>
      <dgm:spPr/>
    </dgm:pt>
    <dgm:pt modelId="{0A08ECD3-2F41-48ED-8C83-052B89A1AD21}" type="pres">
      <dgm:prSet presAssocID="{F6692D87-8239-47D6-B197-4686C604B43A}" presName="rootComposite" presStyleCnt="0"/>
      <dgm:spPr/>
    </dgm:pt>
    <dgm:pt modelId="{FE42619E-D8FB-48A3-9308-74BB7845E0A0}" type="pres">
      <dgm:prSet presAssocID="{F6692D87-8239-47D6-B197-4686C604B43A}" presName="rootText" presStyleLbl="node4" presStyleIdx="8" presStyleCnt="9" custScaleX="1116927" custScaleY="201413">
        <dgm:presLayoutVars>
          <dgm:chPref val="3"/>
        </dgm:presLayoutVars>
      </dgm:prSet>
      <dgm:spPr/>
      <dgm:t>
        <a:bodyPr/>
        <a:lstStyle/>
        <a:p>
          <a:endParaRPr lang="zh-CN" altLang="en-US"/>
        </a:p>
      </dgm:t>
    </dgm:pt>
    <dgm:pt modelId="{029BE695-7A38-4D5B-8344-C1A0BE45F862}" type="pres">
      <dgm:prSet presAssocID="{F6692D87-8239-47D6-B197-4686C604B43A}" presName="rootConnector" presStyleLbl="node4" presStyleIdx="8" presStyleCnt="9"/>
      <dgm:spPr/>
      <dgm:t>
        <a:bodyPr/>
        <a:lstStyle/>
        <a:p>
          <a:endParaRPr lang="zh-CN" altLang="en-US"/>
        </a:p>
      </dgm:t>
    </dgm:pt>
    <dgm:pt modelId="{7BE82A4A-DCAC-42A1-9184-83566961D15C}" type="pres">
      <dgm:prSet presAssocID="{F6692D87-8239-47D6-B197-4686C604B43A}" presName="hierChild4" presStyleCnt="0"/>
      <dgm:spPr/>
    </dgm:pt>
    <dgm:pt modelId="{C09BA21A-ED35-46F1-8C56-05A6A56E6A6B}" type="pres">
      <dgm:prSet presAssocID="{F6692D87-8239-47D6-B197-4686C604B43A}" presName="hierChild5" presStyleCnt="0"/>
      <dgm:spPr/>
    </dgm:pt>
    <dgm:pt modelId="{80DC6FD3-37D1-4DEE-8E15-BD312AEDD2FA}" type="pres">
      <dgm:prSet presAssocID="{C329A04B-046D-4BA0-AB15-484760FEC30D}" presName="hierChild5" presStyleCnt="0"/>
      <dgm:spPr/>
    </dgm:pt>
    <dgm:pt modelId="{F4E58D6D-AF37-4D4D-B0A2-24E6D02B1994}" type="pres">
      <dgm:prSet presAssocID="{F3E3CCE8-DD1E-4F7E-BD2D-89333B6F1159}" presName="hierChild5" presStyleCnt="0"/>
      <dgm:spPr/>
    </dgm:pt>
    <dgm:pt modelId="{4177C933-3FF7-4E4F-AB13-F49909C28028}" type="pres">
      <dgm:prSet presAssocID="{A8D59674-0C94-4E4C-8417-A263CC653F2D}" presName="Name64" presStyleLbl="parChTrans1D2" presStyleIdx="3" presStyleCnt="4"/>
      <dgm:spPr/>
    </dgm:pt>
    <dgm:pt modelId="{B978EC70-580E-41E4-BB72-AFCC75379DED}" type="pres">
      <dgm:prSet presAssocID="{5DCF5BF2-45C1-436B-912D-11B68DF98DA2}" presName="hierRoot2" presStyleCnt="0">
        <dgm:presLayoutVars>
          <dgm:hierBranch val="init"/>
        </dgm:presLayoutVars>
      </dgm:prSet>
      <dgm:spPr/>
    </dgm:pt>
    <dgm:pt modelId="{A8E1FF75-345F-4B43-B20D-31B2042ECAAC}" type="pres">
      <dgm:prSet presAssocID="{5DCF5BF2-45C1-436B-912D-11B68DF98DA2}" presName="rootComposite" presStyleCnt="0"/>
      <dgm:spPr/>
    </dgm:pt>
    <dgm:pt modelId="{2DFC9A33-97D9-4D4D-A353-941C1043AADD}" type="pres">
      <dgm:prSet presAssocID="{5DCF5BF2-45C1-436B-912D-11B68DF98DA2}" presName="rootText" presStyleLbl="node2" presStyleIdx="3" presStyleCnt="4" custScaleX="225412" custScaleY="515300">
        <dgm:presLayoutVars>
          <dgm:chPref val="3"/>
        </dgm:presLayoutVars>
      </dgm:prSet>
      <dgm:spPr/>
      <dgm:t>
        <a:bodyPr/>
        <a:lstStyle/>
        <a:p>
          <a:endParaRPr lang="zh-CN" altLang="en-US"/>
        </a:p>
      </dgm:t>
    </dgm:pt>
    <dgm:pt modelId="{B90BD014-28D2-4EF3-933F-95F31F9807E4}" type="pres">
      <dgm:prSet presAssocID="{5DCF5BF2-45C1-436B-912D-11B68DF98DA2}" presName="rootConnector" presStyleLbl="node2" presStyleIdx="3" presStyleCnt="4"/>
      <dgm:spPr/>
      <dgm:t>
        <a:bodyPr/>
        <a:lstStyle/>
        <a:p>
          <a:endParaRPr lang="zh-CN" altLang="en-US"/>
        </a:p>
      </dgm:t>
    </dgm:pt>
    <dgm:pt modelId="{0ACD97B8-5EB6-43D2-8A0B-964E519C20EB}" type="pres">
      <dgm:prSet presAssocID="{5DCF5BF2-45C1-436B-912D-11B68DF98DA2}" presName="hierChild4" presStyleCnt="0"/>
      <dgm:spPr/>
    </dgm:pt>
    <dgm:pt modelId="{C854B7E8-F0BC-4F22-A097-EF6559181DAC}" type="pres">
      <dgm:prSet presAssocID="{D7618E8C-E4F8-4996-A0B2-9A5D77211832}" presName="Name64" presStyleLbl="parChTrans1D3" presStyleIdx="6" presStyleCnt="7"/>
      <dgm:spPr/>
    </dgm:pt>
    <dgm:pt modelId="{B0033BD7-18AA-4E19-BDBF-8396098BA3DD}" type="pres">
      <dgm:prSet presAssocID="{4A405363-D1AC-4398-A220-0AE489874B3A}" presName="hierRoot2" presStyleCnt="0">
        <dgm:presLayoutVars>
          <dgm:hierBranch val="init"/>
        </dgm:presLayoutVars>
      </dgm:prSet>
      <dgm:spPr/>
    </dgm:pt>
    <dgm:pt modelId="{65FEC2EB-DC9E-43AB-A198-36A4A49591E8}" type="pres">
      <dgm:prSet presAssocID="{4A405363-D1AC-4398-A220-0AE489874B3A}" presName="rootComposite" presStyleCnt="0"/>
      <dgm:spPr/>
    </dgm:pt>
    <dgm:pt modelId="{1C59D773-438F-4CFC-9EC4-E60A9897BF71}" type="pres">
      <dgm:prSet presAssocID="{4A405363-D1AC-4398-A220-0AE489874B3A}" presName="rootText" presStyleLbl="node3" presStyleIdx="6" presStyleCnt="7" custScaleX="1352740" custScaleY="390667">
        <dgm:presLayoutVars>
          <dgm:chPref val="3"/>
        </dgm:presLayoutVars>
      </dgm:prSet>
      <dgm:spPr/>
      <dgm:t>
        <a:bodyPr/>
        <a:lstStyle/>
        <a:p>
          <a:endParaRPr lang="zh-CN" altLang="en-US"/>
        </a:p>
      </dgm:t>
    </dgm:pt>
    <dgm:pt modelId="{3506DF5D-C55B-46E5-A82A-31CA53C9F3FA}" type="pres">
      <dgm:prSet presAssocID="{4A405363-D1AC-4398-A220-0AE489874B3A}" presName="rootConnector" presStyleLbl="node3" presStyleIdx="6" presStyleCnt="7"/>
      <dgm:spPr/>
      <dgm:t>
        <a:bodyPr/>
        <a:lstStyle/>
        <a:p>
          <a:endParaRPr lang="zh-CN" altLang="en-US"/>
        </a:p>
      </dgm:t>
    </dgm:pt>
    <dgm:pt modelId="{0B59C85E-F9E5-4527-9BAC-4847D8E4CAA0}" type="pres">
      <dgm:prSet presAssocID="{4A405363-D1AC-4398-A220-0AE489874B3A}" presName="hierChild4" presStyleCnt="0"/>
      <dgm:spPr/>
    </dgm:pt>
    <dgm:pt modelId="{715BAB05-9E78-47C0-9F02-4DBB4C2A9ECF}" type="pres">
      <dgm:prSet presAssocID="{4A405363-D1AC-4398-A220-0AE489874B3A}" presName="hierChild5" presStyleCnt="0"/>
      <dgm:spPr/>
    </dgm:pt>
    <dgm:pt modelId="{7CACEC33-717F-4144-A067-8518DAFB7F5C}" type="pres">
      <dgm:prSet presAssocID="{5DCF5BF2-45C1-436B-912D-11B68DF98DA2}"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5C449249-9F20-45D3-9F78-A73403093FAA}" type="presOf" srcId="{01B88854-7F0C-4234-9C88-1741A363010A}" destId="{5F99E28E-B41E-4EA3-8303-C154FDDEAF71}" srcOrd="1" destOrd="0" presId="urn:microsoft.com/office/officeart/2009/3/layout/HorizontalOrganizationChart"/>
    <dgm:cxn modelId="{B36915C9-4F6D-45D2-BABB-E8633157D69A}" type="presOf" srcId="{A8D59674-0C94-4E4C-8417-A263CC653F2D}" destId="{4177C933-3FF7-4E4F-AB13-F49909C28028}" srcOrd="0" destOrd="0" presId="urn:microsoft.com/office/officeart/2009/3/layout/HorizontalOrganizationChart"/>
    <dgm:cxn modelId="{466F6CE2-97A6-4021-8452-355A441C81DA}" type="presOf" srcId="{A1A2A65D-BD5C-4426-9A37-0DD8DB0E7BA0}" destId="{38F7B462-1A2F-4AB2-A032-B175BA98BEB9}" srcOrd="0" destOrd="0" presId="urn:microsoft.com/office/officeart/2009/3/layout/HorizontalOrganizationChart"/>
    <dgm:cxn modelId="{06863525-3425-41A2-9BE8-A7C2123F1C7C}" type="presOf" srcId="{32B92780-ECA3-4BDA-8C6C-DF7E8B1DA783}" destId="{9FDA2573-16F3-4A2F-B4CB-7CBC98951119}" srcOrd="1" destOrd="0" presId="urn:microsoft.com/office/officeart/2009/3/layout/HorizontalOrganizationChart"/>
    <dgm:cxn modelId="{1074E37F-C8A5-460D-BD44-2C65D7BD6C0A}" srcId="{6395A4C0-73F6-4BD7-BE4E-BEC4D091933B}" destId="{5DCF5BF2-45C1-436B-912D-11B68DF98DA2}" srcOrd="3" destOrd="0" parTransId="{A8D59674-0C94-4E4C-8417-A263CC653F2D}" sibTransId="{B3FA21AF-9170-4076-B2BD-8FE82E1D187D}"/>
    <dgm:cxn modelId="{4677B2BF-1D5C-46B8-A3EE-6DA8051C3D8D}" type="presOf" srcId="{A1A2A65D-BD5C-4426-9A37-0DD8DB0E7BA0}" destId="{9B4FCE9B-44CD-470C-B9A7-758799B726C4}" srcOrd="1" destOrd="0" presId="urn:microsoft.com/office/officeart/2009/3/layout/HorizontalOrganizationChart"/>
    <dgm:cxn modelId="{82422E04-04DC-4565-A7C3-A832880C2E03}" type="presOf" srcId="{BAAE57AE-81BA-4BEA-A95B-961A67F0C20A}" destId="{6E36FD23-6AEC-4758-BEBE-53DFF0E15E32}" srcOrd="1" destOrd="0" presId="urn:microsoft.com/office/officeart/2009/3/layout/HorizontalOrganizationChart"/>
    <dgm:cxn modelId="{8A873DC2-4126-4E7E-997D-21D6D918BB29}" type="presOf" srcId="{187F8114-6EB2-4D8B-9E03-AB6719DCC802}" destId="{E3051BBA-A445-4BCD-8376-9816E4F6FC33}" srcOrd="0" destOrd="0" presId="urn:microsoft.com/office/officeart/2009/3/layout/HorizontalOrganizationChart"/>
    <dgm:cxn modelId="{097F94A2-7E26-487A-88F0-BA3E10692A74}" type="presOf" srcId="{4EF34A24-266F-4F46-B755-836A10E73177}" destId="{B5A6395B-762F-46B8-83C4-E40163E64131}" srcOrd="0" destOrd="0" presId="urn:microsoft.com/office/officeart/2009/3/layout/HorizontalOrganizationChart"/>
    <dgm:cxn modelId="{160EAE7C-19AB-44E5-A1FA-D32C73714E5B}" type="presOf" srcId="{9C15BC68-F462-47A3-8CCE-D472A619279A}" destId="{E3395897-5464-408D-8736-64C2C846E6C2}" srcOrd="1" destOrd="0" presId="urn:microsoft.com/office/officeart/2009/3/layout/HorizontalOrganizationChart"/>
    <dgm:cxn modelId="{D6D162AD-481A-47C3-BEA4-473DF641A3BE}" type="presOf" srcId="{E040C4E8-5296-426B-B572-1714EF986DDC}" destId="{87A415FF-6FC5-4CD7-812C-4926375DCC65}" srcOrd="0" destOrd="0" presId="urn:microsoft.com/office/officeart/2009/3/layout/HorizontalOrganizationChart"/>
    <dgm:cxn modelId="{8B2FA357-EC13-48CA-AE64-8D80F31E78D7}" srcId="{6395A4C0-73F6-4BD7-BE4E-BEC4D091933B}" destId="{E947FBB4-3BE0-45DB-A5DC-FB9A205115EB}" srcOrd="0" destOrd="0" parTransId="{E252E3F8-9FA1-4E59-97B0-12AC3B494447}" sibTransId="{5FD878B5-EA77-4C80-B29F-95ABB21B3020}"/>
    <dgm:cxn modelId="{BF9A869B-98B6-4F72-881D-1C75F1CC0A0F}" type="presOf" srcId="{06053275-1D1C-4142-B628-182E9009FA39}" destId="{1D99830D-9063-47D8-8ADD-D8CAD597EBD1}" srcOrd="0" destOrd="0" presId="urn:microsoft.com/office/officeart/2009/3/layout/HorizontalOrganizationChart"/>
    <dgm:cxn modelId="{3A08BA86-1678-4F0C-B0E3-BAFC93C8199F}" type="presOf" srcId="{6395A4C0-73F6-4BD7-BE4E-BEC4D091933B}" destId="{3B461DA5-C5AD-473B-BE1D-C48025597C37}" srcOrd="0" destOrd="0" presId="urn:microsoft.com/office/officeart/2009/3/layout/HorizontalOrganizationChart"/>
    <dgm:cxn modelId="{576EFF56-2C50-45F3-B86D-30D2AB282DEA}" srcId="{32045317-A0EC-496C-8B01-2B94B64BBC0D}" destId="{6E58396B-2948-4615-81AD-C7F465F83398}" srcOrd="0" destOrd="0" parTransId="{054E9748-A0DC-487C-83F6-AD32383EDDB6}" sibTransId="{8C61A8CB-4F74-48F1-9B1D-7315F5E939D7}"/>
    <dgm:cxn modelId="{F1F458F5-75F8-45E6-8D1B-2F8699916586}" type="presOf" srcId="{A3065835-5A3D-4C86-9C6A-7E28D7F08248}" destId="{B540723B-8F14-4A66-BA6E-333D0D35CECC}" srcOrd="1" destOrd="0" presId="urn:microsoft.com/office/officeart/2009/3/layout/HorizontalOrganizationChart"/>
    <dgm:cxn modelId="{86999B9A-27F3-41DC-AEBF-8D068283C3C7}" srcId="{F3E3CCE8-DD1E-4F7E-BD2D-89333B6F1159}" destId="{C329A04B-046D-4BA0-AB15-484760FEC30D}" srcOrd="1" destOrd="0" parTransId="{06053275-1D1C-4142-B628-182E9009FA39}" sibTransId="{3F16B813-229F-42A5-BFFF-7184934EFE47}"/>
    <dgm:cxn modelId="{B1221546-F611-448B-8BDF-606DF23A3C47}" type="presOf" srcId="{DAED8EB0-AFA2-471C-9C81-C1F7D50DB624}" destId="{BC02A29E-228E-4922-9D05-662F23E58C1B}" srcOrd="0" destOrd="0" presId="urn:microsoft.com/office/officeart/2009/3/layout/HorizontalOrganizationChart"/>
    <dgm:cxn modelId="{14F4E25E-C1B1-4944-8448-B10C644C7F9D}" srcId="{F7BBC7A0-4E1B-42EB-ACB2-FD5FD261B0FB}" destId="{10CBA3C2-A785-414D-A7BD-DC7FD4DB3003}" srcOrd="0" destOrd="0" parTransId="{42441E92-4490-4BD8-B029-6EC7CA1CF690}" sibTransId="{824358D4-45AD-485A-BA94-CF05B0D63F62}"/>
    <dgm:cxn modelId="{CAADAF77-5480-459C-8BF5-26288D7A7229}" srcId="{C329A04B-046D-4BA0-AB15-484760FEC30D}" destId="{9C15BC68-F462-47A3-8CCE-D472A619279A}" srcOrd="0" destOrd="0" parTransId="{CFC65005-556A-412A-A0EC-1106C20199A3}" sibTransId="{A077E4AF-BB72-4D35-B0EC-A6AF0A688B35}"/>
    <dgm:cxn modelId="{91426828-9BF4-4643-A917-BAA7016D4A26}" type="presOf" srcId="{10CBA3C2-A785-414D-A7BD-DC7FD4DB3003}" destId="{1A54D959-5786-41D6-B761-31BEB3C3A4BE}" srcOrd="1" destOrd="0" presId="urn:microsoft.com/office/officeart/2009/3/layout/HorizontalOrganizationChart"/>
    <dgm:cxn modelId="{D83B400F-441D-40EB-9FAB-98F451B12A2F}" type="presOf" srcId="{42441E92-4490-4BD8-B029-6EC7CA1CF690}" destId="{CF7C17F2-A121-4303-9BC8-4EE94AE82526}" srcOrd="0" destOrd="0" presId="urn:microsoft.com/office/officeart/2009/3/layout/HorizontalOrganizationChart"/>
    <dgm:cxn modelId="{0F15093E-E186-4267-988B-FBC9FD0EB185}" type="presOf" srcId="{32045317-A0EC-496C-8B01-2B94B64BBC0D}" destId="{7DC7D7AF-687F-40D3-87E4-7DBD634E52B4}" srcOrd="0" destOrd="0" presId="urn:microsoft.com/office/officeart/2009/3/layout/HorizontalOrganizationChart"/>
    <dgm:cxn modelId="{8D9F12B8-3B10-411B-BCEE-67CAA5C738F3}" type="presOf" srcId="{C329A04B-046D-4BA0-AB15-484760FEC30D}" destId="{0D811088-EB85-47C7-82CF-6089133BEBE1}" srcOrd="0" destOrd="0" presId="urn:microsoft.com/office/officeart/2009/3/layout/HorizontalOrganizationChart"/>
    <dgm:cxn modelId="{FE8F960B-BD4C-410D-94F0-D44DB0F842FF}" type="presOf" srcId="{D7618E8C-E4F8-4996-A0B2-9A5D77211832}" destId="{C854B7E8-F0BC-4F22-A097-EF6559181DAC}" srcOrd="0" destOrd="0" presId="urn:microsoft.com/office/officeart/2009/3/layout/HorizontalOrganizationChart"/>
    <dgm:cxn modelId="{E719A1B1-EE89-4300-99D3-ADF54B3261FB}" type="presOf" srcId="{01B88854-7F0C-4234-9C88-1741A363010A}" destId="{3C8DE3B3-D577-436C-B04A-12979FFC9ED0}" srcOrd="0" destOrd="0" presId="urn:microsoft.com/office/officeart/2009/3/layout/HorizontalOrganizationChart"/>
    <dgm:cxn modelId="{920E8233-4D3F-4162-AFF1-6F4C19AC3C05}" type="presOf" srcId="{172784AF-0B94-428A-9110-6F4095E449A3}" destId="{B99AB123-DDF3-4DD8-9ED8-E65B8F359D9B}" srcOrd="0" destOrd="0" presId="urn:microsoft.com/office/officeart/2009/3/layout/HorizontalOrganizationChart"/>
    <dgm:cxn modelId="{9215C634-6CCA-4475-B341-B6D32797A264}" type="presOf" srcId="{6395A4C0-73F6-4BD7-BE4E-BEC4D091933B}" destId="{5C71EA66-D47B-4263-8A24-67B6A9469AD0}" srcOrd="1" destOrd="0" presId="urn:microsoft.com/office/officeart/2009/3/layout/HorizontalOrganizationChart"/>
    <dgm:cxn modelId="{C995A51B-7558-4774-A4FB-DA74FCEAB58F}" type="presOf" srcId="{A3065835-5A3D-4C86-9C6A-7E28D7F08248}" destId="{A6706901-096E-4617-B58F-491E268F2209}" srcOrd="0" destOrd="0" presId="urn:microsoft.com/office/officeart/2009/3/layout/HorizontalOrganizationChart"/>
    <dgm:cxn modelId="{25546E47-CA5B-4D71-8E9E-6F4EFB2E4964}" srcId="{6395A4C0-73F6-4BD7-BE4E-BEC4D091933B}" destId="{F3E3CCE8-DD1E-4F7E-BD2D-89333B6F1159}" srcOrd="2" destOrd="0" parTransId="{68DC1F52-13F2-4791-A057-90E6A153AB12}" sibTransId="{17F97430-9A94-43F2-9C8A-170C0C56019F}"/>
    <dgm:cxn modelId="{396ECECF-B571-4893-8158-A625D0EEB660}" type="presOf" srcId="{F6692D87-8239-47D6-B197-4686C604B43A}" destId="{029BE695-7A38-4D5B-8344-C1A0BE45F862}" srcOrd="1" destOrd="0" presId="urn:microsoft.com/office/officeart/2009/3/layout/HorizontalOrganizationChart"/>
    <dgm:cxn modelId="{60E7FF23-964D-4C4F-B7A6-C7A81FD10969}" type="presOf" srcId="{AC0357BC-CB77-4F83-9BB1-3E133EE6781B}" destId="{CE9EA350-2FA6-4FB8-81CF-448F66A91C65}" srcOrd="0" destOrd="0" presId="urn:microsoft.com/office/officeart/2009/3/layout/HorizontalOrganizationChart"/>
    <dgm:cxn modelId="{32CE85C6-D2E6-4205-A924-352E2CADF8CD}" type="presOf" srcId="{6E58396B-2948-4615-81AD-C7F465F83398}" destId="{1A5BD448-8175-4802-ADBF-04ABA183ECA3}" srcOrd="0" destOrd="0" presId="urn:microsoft.com/office/officeart/2009/3/layout/HorizontalOrganizationChart"/>
    <dgm:cxn modelId="{A27F5C00-9C22-4724-9C38-22AE1F9C1217}" type="presOf" srcId="{E947FBB4-3BE0-45DB-A5DC-FB9A205115EB}" destId="{319D7253-4350-4C4B-A180-FD61D617FF9A}" srcOrd="1" destOrd="0" presId="urn:microsoft.com/office/officeart/2009/3/layout/HorizontalOrganizationChart"/>
    <dgm:cxn modelId="{0511A7BF-3A82-4BE9-8343-007A7BBE0C9F}" type="presOf" srcId="{954AEE2D-63B8-48FF-8125-4D07830CC3D0}" destId="{4F61B650-D4F7-4596-B0B7-F0E79261C714}" srcOrd="0" destOrd="0" presId="urn:microsoft.com/office/officeart/2009/3/layout/HorizontalOrganizationChart"/>
    <dgm:cxn modelId="{BD188AD1-B719-4A29-9F6F-F2E4D6D39663}" type="presOf" srcId="{DBCAF850-6C8E-41A0-A6DD-E31F8FE610B8}" destId="{412C6D31-5428-4B1B-96FB-0E00DEA1FAF6}" srcOrd="0" destOrd="0" presId="urn:microsoft.com/office/officeart/2009/3/layout/HorizontalOrganizationChart"/>
    <dgm:cxn modelId="{CB012635-D504-4F1D-89C9-46D699BEFEAA}" type="presOf" srcId="{E947FBB4-3BE0-45DB-A5DC-FB9A205115EB}" destId="{F8FE4275-5F21-4581-AEF5-27EEAE48B4D9}" srcOrd="0" destOrd="0" presId="urn:microsoft.com/office/officeart/2009/3/layout/HorizontalOrganizationChart"/>
    <dgm:cxn modelId="{E54A85F5-6CE3-44B0-8293-0D8C1C82B804}" type="presOf" srcId="{E5C8429B-08B6-431B-88B7-E801DFCCCD52}" destId="{5160CB69-5EC3-4B4D-A564-4EE12D15E641}" srcOrd="0" destOrd="0" presId="urn:microsoft.com/office/officeart/2009/3/layout/HorizontalOrganizationChart"/>
    <dgm:cxn modelId="{1F320F26-DE76-44C2-BDFA-40DD16F366B4}" type="presOf" srcId="{F3E3CCE8-DD1E-4F7E-BD2D-89333B6F1159}" destId="{8B7D56D8-24B8-4108-8B47-90C9849BF22C}" srcOrd="1" destOrd="0" presId="urn:microsoft.com/office/officeart/2009/3/layout/HorizontalOrganizationChart"/>
    <dgm:cxn modelId="{64843123-34B9-4333-A6D0-97BE191B3088}" type="presOf" srcId="{BB268785-C6EF-44C9-A7CC-DBECBE995E77}" destId="{55D40CBA-29DC-4855-BF7D-A51F9F38C0A8}" srcOrd="0" destOrd="0" presId="urn:microsoft.com/office/officeart/2009/3/layout/HorizontalOrganizationChart"/>
    <dgm:cxn modelId="{BBE4E09A-B112-4C61-AA99-991655F3744F}" type="presOf" srcId="{F7BBC7A0-4E1B-42EB-ACB2-FD5FD261B0FB}" destId="{F44FF623-A176-4C04-8D8B-4D4BA55DE409}" srcOrd="0" destOrd="0" presId="urn:microsoft.com/office/officeart/2009/3/layout/HorizontalOrganizationChart"/>
    <dgm:cxn modelId="{0D559DC3-431A-4CCC-995D-6FA690863C46}" type="presOf" srcId="{32045317-A0EC-496C-8B01-2B94B64BBC0D}" destId="{2096F3C7-361F-4D7B-A1EA-37859129C3B4}" srcOrd="1" destOrd="0" presId="urn:microsoft.com/office/officeart/2009/3/layout/HorizontalOrganizationChart"/>
    <dgm:cxn modelId="{11582496-0C08-4F34-B7E1-9DB1F34B6688}" type="presOf" srcId="{68DC1F52-13F2-4791-A057-90E6A153AB12}" destId="{9E275BCF-9C9B-48C8-83F7-33FB6C84BE08}" srcOrd="0" destOrd="0" presId="urn:microsoft.com/office/officeart/2009/3/layout/HorizontalOrganizationChart"/>
    <dgm:cxn modelId="{422015E9-A043-47AC-BA09-099D50AB43DD}" type="presOf" srcId="{8A8D9A18-4C39-42B7-9F01-F760658A473A}" destId="{E5E5D9ED-40DC-48F0-A33B-151B9401164F}" srcOrd="0" destOrd="0" presId="urn:microsoft.com/office/officeart/2009/3/layout/HorizontalOrganizationChart"/>
    <dgm:cxn modelId="{381B3213-07C7-43A0-81F3-49F435ED5F5C}" srcId="{4252123A-9F1A-42B2-9282-33EFBC021DA9}" destId="{32045317-A0EC-496C-8B01-2B94B64BBC0D}" srcOrd="1" destOrd="0" parTransId="{DA96E75A-0281-4B9B-AA7B-8C93DA188E94}" sibTransId="{25DF3855-0E46-4DC6-B691-EDC7E55B6B01}"/>
    <dgm:cxn modelId="{799BDDE1-D78C-4013-9B9D-A31FE6C2C21C}" type="presOf" srcId="{054E9748-A0DC-487C-83F6-AD32383EDDB6}" destId="{A56A8B56-A6C5-4799-9535-B368ADF8937E}" srcOrd="0" destOrd="0" presId="urn:microsoft.com/office/officeart/2009/3/layout/HorizontalOrganizationChart"/>
    <dgm:cxn modelId="{1681B5D0-89EF-4965-B0A6-7F40610BFDD5}" type="presOf" srcId="{F6692D87-8239-47D6-B197-4686C604B43A}" destId="{FE42619E-D8FB-48A3-9308-74BB7845E0A0}" srcOrd="0" destOrd="0" presId="urn:microsoft.com/office/officeart/2009/3/layout/HorizontalOrganizationChart"/>
    <dgm:cxn modelId="{5952DB19-60FA-40A9-B7B8-A9BC2C66CC49}" srcId="{6395A4C0-73F6-4BD7-BE4E-BEC4D091933B}" destId="{4252123A-9F1A-42B2-9282-33EFBC021DA9}" srcOrd="1" destOrd="0" parTransId="{E040C4E8-5296-426B-B572-1714EF986DDC}" sibTransId="{9FD29EC2-5C0C-4610-8DF9-447F30B7A8C6}"/>
    <dgm:cxn modelId="{8B0011C9-D47A-4150-AA02-055BF0BDCB19}" srcId="{C329A04B-046D-4BA0-AB15-484760FEC30D}" destId="{F6692D87-8239-47D6-B197-4686C604B43A}" srcOrd="3" destOrd="0" parTransId="{954AEE2D-63B8-48FF-8125-4D07830CC3D0}" sibTransId="{0BC59553-D778-40FA-8279-827B01AC8D82}"/>
    <dgm:cxn modelId="{55F3139A-4CD9-4F80-9E7D-E59A10DE81AA}" type="presOf" srcId="{2808221C-0E24-4B36-904F-35D9CE20F090}" destId="{808FFEDC-6CC8-4DD6-B11E-4D3963E07B8D}" srcOrd="1" destOrd="0" presId="urn:microsoft.com/office/officeart/2009/3/layout/HorizontalOrganizationChart"/>
    <dgm:cxn modelId="{440551E1-0D1A-4DAD-831B-B1A9C0280439}" type="presOf" srcId="{20439958-C681-4D33-A6A6-B54AB27CFDA8}" destId="{725F37A0-2332-4A24-8BA1-09C096FC9654}" srcOrd="0" destOrd="0" presId="urn:microsoft.com/office/officeart/2009/3/layout/HorizontalOrganizationChart"/>
    <dgm:cxn modelId="{D441A3D1-B4E1-4DBB-80DD-74BF9FAA0E58}" srcId="{F3E3CCE8-DD1E-4F7E-BD2D-89333B6F1159}" destId="{01B88854-7F0C-4234-9C88-1741A363010A}" srcOrd="0" destOrd="0" parTransId="{187F8114-6EB2-4D8B-9E03-AB6719DCC802}" sibTransId="{91F055A0-593D-48FE-B7D4-7948BC1C3CCB}"/>
    <dgm:cxn modelId="{ECF3238D-FAE6-4821-BE76-77DDB9288C5C}" type="presOf" srcId="{C329A04B-046D-4BA0-AB15-484760FEC30D}" destId="{D368AFDF-5524-4DAD-997D-E7E0965E2894}" srcOrd="1" destOrd="0" presId="urn:microsoft.com/office/officeart/2009/3/layout/HorizontalOrganizationChart"/>
    <dgm:cxn modelId="{B976449A-57D2-4A85-8480-E5EF9E32AA79}" srcId="{C329A04B-046D-4BA0-AB15-484760FEC30D}" destId="{A3065835-5A3D-4C86-9C6A-7E28D7F08248}" srcOrd="1" destOrd="0" parTransId="{8A8D9A18-4C39-42B7-9F01-F760658A473A}" sibTransId="{BB8C0757-FB49-4F88-A586-73D164D56C50}"/>
    <dgm:cxn modelId="{C18239DE-DAE3-4745-BEBD-BF724C23E6D9}" type="presOf" srcId="{4252123A-9F1A-42B2-9282-33EFBC021DA9}" destId="{640A4511-3B74-4987-9964-736C080ED8F0}" srcOrd="1" destOrd="0" presId="urn:microsoft.com/office/officeart/2009/3/layout/HorizontalOrganizationChart"/>
    <dgm:cxn modelId="{266762CB-8E6C-4C33-AB4B-82059CAA0C97}" type="presOf" srcId="{4A405363-D1AC-4398-A220-0AE489874B3A}" destId="{1C59D773-438F-4CFC-9EC4-E60A9897BF71}" srcOrd="0" destOrd="0" presId="urn:microsoft.com/office/officeart/2009/3/layout/HorizontalOrganizationChart"/>
    <dgm:cxn modelId="{7A890A75-85D5-4FA8-BC95-B00B8F9605C5}" type="presOf" srcId="{BB51AE51-0B81-49FA-99DF-5EB7AE57A44C}" destId="{31455B73-3540-4A97-9584-D0B09FEBE639}" srcOrd="0"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71F4DBF3-6DB7-4DAB-A3FA-E9BF5E20DDC6}" srcId="{E947FBB4-3BE0-45DB-A5DC-FB9A205115EB}" destId="{2808221C-0E24-4B36-904F-35D9CE20F090}" srcOrd="0" destOrd="0" parTransId="{DBCAF850-6C8E-41A0-A6DD-E31F8FE610B8}" sibTransId="{08640B6B-B32C-42B0-A32B-561B48CAD8AF}"/>
    <dgm:cxn modelId="{FD049BFF-C877-4715-89BF-02C8078B4877}" srcId="{01B88854-7F0C-4234-9C88-1741A363010A}" destId="{AC0357BC-CB77-4F83-9BB1-3E133EE6781B}" srcOrd="0" destOrd="0" parTransId="{DAED8EB0-AFA2-471C-9C81-C1F7D50DB624}" sibTransId="{AB75D5B9-2E3B-4998-85A7-725A6863FC33}"/>
    <dgm:cxn modelId="{74207EE5-53FE-484D-94B1-DF929E3D7047}" srcId="{C329A04B-046D-4BA0-AB15-484760FEC30D}" destId="{A1A2A65D-BD5C-4426-9A37-0DD8DB0E7BA0}" srcOrd="2" destOrd="0" parTransId="{4EF34A24-266F-4F46-B755-836A10E73177}" sibTransId="{F0D3129A-7948-44D0-8262-1D4B400D6A48}"/>
    <dgm:cxn modelId="{6CC15B40-DC56-4034-95AF-89EA4FE7DA15}" type="presOf" srcId="{AC0357BC-CB77-4F83-9BB1-3E133EE6781B}" destId="{0683EBD6-2190-46BC-BF29-F08FE5299004}" srcOrd="1" destOrd="0" presId="urn:microsoft.com/office/officeart/2009/3/layout/HorizontalOrganizationChart"/>
    <dgm:cxn modelId="{DC75FA73-4F08-4662-BADF-49DE05E060AD}" type="presOf" srcId="{5DCF5BF2-45C1-436B-912D-11B68DF98DA2}" destId="{B90BD014-28D2-4EF3-933F-95F31F9807E4}" srcOrd="1" destOrd="0" presId="urn:microsoft.com/office/officeart/2009/3/layout/HorizontalOrganizationChart"/>
    <dgm:cxn modelId="{556FC93D-581B-4A2A-AC65-41FFB3226BAA}" type="presOf" srcId="{BAAE57AE-81BA-4BEA-A95B-961A67F0C20A}" destId="{42D25168-251D-414C-BE64-A1C2ED414B3E}" srcOrd="0" destOrd="0" presId="urn:microsoft.com/office/officeart/2009/3/layout/HorizontalOrganizationChart"/>
    <dgm:cxn modelId="{325261A7-EC7C-403A-86EC-672F0F74CEF3}" srcId="{3331C260-8550-403E-87DF-A08BCF29EB02}" destId="{BAAE57AE-81BA-4BEA-A95B-961A67F0C20A}" srcOrd="0" destOrd="0" parTransId="{BB268785-C6EF-44C9-A7CC-DBECBE995E77}" sibTransId="{E275E395-AA5A-4AE6-BA07-D1B0A22E4FA1}"/>
    <dgm:cxn modelId="{9BA8B9EF-4C8D-42D7-A8F6-FAADF504DBD5}" type="presOf" srcId="{2808221C-0E24-4B36-904F-35D9CE20F090}" destId="{213AC507-0678-46F2-83A6-D2152487EBDC}" srcOrd="0" destOrd="0" presId="urn:microsoft.com/office/officeart/2009/3/layout/HorizontalOrganizationChart"/>
    <dgm:cxn modelId="{F4E3745E-F083-4780-B220-5E834E10A143}" srcId="{5DCF5BF2-45C1-436B-912D-11B68DF98DA2}" destId="{4A405363-D1AC-4398-A220-0AE489874B3A}" srcOrd="0" destOrd="0" parTransId="{D7618E8C-E4F8-4996-A0B2-9A5D77211832}" sibTransId="{4D5637B8-C667-4ED3-A35B-A19AF183FE6E}"/>
    <dgm:cxn modelId="{49799138-AB7A-4C9E-A5E0-80AF7E8C4778}" type="presOf" srcId="{F7BBC7A0-4E1B-42EB-ACB2-FD5FD261B0FB}" destId="{C7753859-8DFF-4180-9FA0-151D59874D38}" srcOrd="1" destOrd="0" presId="urn:microsoft.com/office/officeart/2009/3/layout/HorizontalOrganizationChart"/>
    <dgm:cxn modelId="{817CC301-7789-47D8-8723-655B4946D01C}" type="presOf" srcId="{3331C260-8550-403E-87DF-A08BCF29EB02}" destId="{C78C60DB-37F7-4CF0-A880-206FB51B5CD9}" srcOrd="0" destOrd="0" presId="urn:microsoft.com/office/officeart/2009/3/layout/HorizontalOrganizationChart"/>
    <dgm:cxn modelId="{6A1756B4-7588-4230-82D2-F7C21EBF473C}" type="presOf" srcId="{4A405363-D1AC-4398-A220-0AE489874B3A}" destId="{3506DF5D-C55B-46E5-A82A-31CA53C9F3FA}" srcOrd="1" destOrd="0" presId="urn:microsoft.com/office/officeart/2009/3/layout/HorizontalOrganizationChart"/>
    <dgm:cxn modelId="{B156CB9E-5DD7-4044-BFF8-FD8FAAF78164}" type="presOf" srcId="{6E58396B-2948-4615-81AD-C7F465F83398}" destId="{9846D170-B4AB-4C2B-B22A-60C6A8B57225}" srcOrd="1" destOrd="0" presId="urn:microsoft.com/office/officeart/2009/3/layout/HorizontalOrganizationChart"/>
    <dgm:cxn modelId="{3A11D2F9-9BF6-4E9F-B805-B038AB879D33}" type="presOf" srcId="{32B92780-ECA3-4BDA-8C6C-DF7E8B1DA783}" destId="{036580D6-5134-4187-A159-C84EAE4F484B}" srcOrd="0" destOrd="0" presId="urn:microsoft.com/office/officeart/2009/3/layout/HorizontalOrganizationChart"/>
    <dgm:cxn modelId="{C66CF9C1-8C9F-49FA-8ACB-5DC4D2868191}" type="presOf" srcId="{5DCF5BF2-45C1-436B-912D-11B68DF98DA2}" destId="{2DFC9A33-97D9-4D4D-A353-941C1043AADD}" srcOrd="0" destOrd="0" presId="urn:microsoft.com/office/officeart/2009/3/layout/HorizontalOrganizationChart"/>
    <dgm:cxn modelId="{12DED293-E525-4C0D-A5F5-C52A739C3C73}" type="presOf" srcId="{3331C260-8550-403E-87DF-A08BCF29EB02}" destId="{539D5A6D-656C-42E0-98B4-4FC7AD0BD3FA}" srcOrd="1" destOrd="0" presId="urn:microsoft.com/office/officeart/2009/3/layout/HorizontalOrganizationChart"/>
    <dgm:cxn modelId="{F6FC4759-A543-4A40-ABEC-6506C23DFC1C}" type="presOf" srcId="{CFC65005-556A-412A-A0EC-1106C20199A3}" destId="{8907B2E9-75DE-416E-A4B9-D2039DF0919B}" srcOrd="0" destOrd="0" presId="urn:microsoft.com/office/officeart/2009/3/layout/HorizontalOrganizationChart"/>
    <dgm:cxn modelId="{56E4F7F3-39A9-491C-85C0-CEDD7FACC854}" type="presOf" srcId="{F3E3CCE8-DD1E-4F7E-BD2D-89333B6F1159}" destId="{83204D92-2CEB-4A5F-883C-DB1DF93B9C41}" srcOrd="0" destOrd="0" presId="urn:microsoft.com/office/officeart/2009/3/layout/HorizontalOrganizationChart"/>
    <dgm:cxn modelId="{4895708A-C2F2-4F59-9FD8-8BA981B0E4D8}" srcId="{E947FBB4-3BE0-45DB-A5DC-FB9A205115EB}" destId="{3331C260-8550-403E-87DF-A08BCF29EB02}" srcOrd="1" destOrd="0" parTransId="{20439958-C681-4D33-A6A6-B54AB27CFDA8}" sibTransId="{B03BB805-1E9C-4017-88FE-FA6A96656BFF}"/>
    <dgm:cxn modelId="{05886D42-6D5A-4286-9A5A-3B59B3EA4219}" type="presOf" srcId="{DA96E75A-0281-4B9B-AA7B-8C93DA188E94}" destId="{826DE320-86EC-4A00-8358-83A333C6710F}" srcOrd="0" destOrd="0" presId="urn:microsoft.com/office/officeart/2009/3/layout/HorizontalOrganizationChart"/>
    <dgm:cxn modelId="{EF7BE010-CE72-45A0-93C4-91F7AAF0C434}" type="presOf" srcId="{10CBA3C2-A785-414D-A7BD-DC7FD4DB3003}" destId="{065D6CC6-B130-4656-B206-E99427C2AF22}" srcOrd="0" destOrd="0" presId="urn:microsoft.com/office/officeart/2009/3/layout/HorizontalOrganizationChart"/>
    <dgm:cxn modelId="{6F74563C-BC68-46A8-8EAF-51E42CF2EE4A}" type="presOf" srcId="{E252E3F8-9FA1-4E59-97B0-12AC3B494447}" destId="{30B8774D-27C4-4F81-B260-18AF33967146}" srcOrd="0" destOrd="0" presId="urn:microsoft.com/office/officeart/2009/3/layout/HorizontalOrganizationChart"/>
    <dgm:cxn modelId="{8CD384A0-2E92-4B6E-B236-F145E0A961B1}" srcId="{2808221C-0E24-4B36-904F-35D9CE20F090}" destId="{32B92780-ECA3-4BDA-8C6C-DF7E8B1DA783}" srcOrd="0" destOrd="0" parTransId="{172784AF-0B94-428A-9110-6F4095E449A3}" sibTransId="{94030701-79FA-406B-9C6E-40495D0CC560}"/>
    <dgm:cxn modelId="{263A1DDC-F14E-4875-A448-73D6ED87618A}" type="presOf" srcId="{9C15BC68-F462-47A3-8CCE-D472A619279A}" destId="{B253AEE2-557E-4128-9046-06BA2B88AFB8}" srcOrd="0" destOrd="0" presId="urn:microsoft.com/office/officeart/2009/3/layout/HorizontalOrganizationChart"/>
    <dgm:cxn modelId="{94A4282F-AE7B-449E-990F-D86ABAA972DC}" type="presOf" srcId="{4252123A-9F1A-42B2-9282-33EFBC021DA9}" destId="{DEDAEA48-1B73-4029-A343-220322ADE605}" srcOrd="0" destOrd="0" presId="urn:microsoft.com/office/officeart/2009/3/layout/HorizontalOrganizationChart"/>
    <dgm:cxn modelId="{1301BA19-6D9C-475B-9A31-E97AD6E6BDCD}" srcId="{4252123A-9F1A-42B2-9282-33EFBC021DA9}" destId="{F7BBC7A0-4E1B-42EB-ACB2-FD5FD261B0FB}" srcOrd="0" destOrd="0" parTransId="{E5C8429B-08B6-431B-88B7-E801DFCCCD52}" sibTransId="{044A9F27-8ED4-4DE9-B283-ECD71E39432E}"/>
    <dgm:cxn modelId="{8905066E-8C6A-4F17-8683-44195D6738CE}" type="presParOf" srcId="{31455B73-3540-4A97-9584-D0B09FEBE639}" destId="{BE663EC5-2C97-45AA-BF46-A0CDF896F71B}" srcOrd="0" destOrd="0" presId="urn:microsoft.com/office/officeart/2009/3/layout/HorizontalOrganizationChart"/>
    <dgm:cxn modelId="{6BBE7E49-6F30-41E0-B5D5-DBF4763E2E6D}" type="presParOf" srcId="{BE663EC5-2C97-45AA-BF46-A0CDF896F71B}" destId="{24CEC310-154B-4E75-AA3D-3E5D6E5A3348}" srcOrd="0" destOrd="0" presId="urn:microsoft.com/office/officeart/2009/3/layout/HorizontalOrganizationChart"/>
    <dgm:cxn modelId="{0028A9EF-70BF-448A-85DF-BB45092ECCA7}" type="presParOf" srcId="{24CEC310-154B-4E75-AA3D-3E5D6E5A3348}" destId="{3B461DA5-C5AD-473B-BE1D-C48025597C37}" srcOrd="0" destOrd="0" presId="urn:microsoft.com/office/officeart/2009/3/layout/HorizontalOrganizationChart"/>
    <dgm:cxn modelId="{5F46AE43-38E9-4765-AB0B-00F56984824C}" type="presParOf" srcId="{24CEC310-154B-4E75-AA3D-3E5D6E5A3348}" destId="{5C71EA66-D47B-4263-8A24-67B6A9469AD0}" srcOrd="1" destOrd="0" presId="urn:microsoft.com/office/officeart/2009/3/layout/HorizontalOrganizationChart"/>
    <dgm:cxn modelId="{8B862F79-01BA-440D-9DE8-9A3ED704D49F}" type="presParOf" srcId="{BE663EC5-2C97-45AA-BF46-A0CDF896F71B}" destId="{AD79B44E-D904-4A9E-975E-EAB9D5AB9795}" srcOrd="1" destOrd="0" presId="urn:microsoft.com/office/officeart/2009/3/layout/HorizontalOrganizationChart"/>
    <dgm:cxn modelId="{CDEE5050-4348-4ABB-B4E8-F01B0E84FF47}" type="presParOf" srcId="{AD79B44E-D904-4A9E-975E-EAB9D5AB9795}" destId="{30B8774D-27C4-4F81-B260-18AF33967146}" srcOrd="0" destOrd="0" presId="urn:microsoft.com/office/officeart/2009/3/layout/HorizontalOrganizationChart"/>
    <dgm:cxn modelId="{FA8DF6F6-2252-4CDB-8229-15C61872CE68}" type="presParOf" srcId="{AD79B44E-D904-4A9E-975E-EAB9D5AB9795}" destId="{23EF5878-BB80-4D2B-BDCE-97E628C1854D}" srcOrd="1" destOrd="0" presId="urn:microsoft.com/office/officeart/2009/3/layout/HorizontalOrganizationChart"/>
    <dgm:cxn modelId="{8C954BFD-6790-4D43-8A06-52D2CB3BE53E}" type="presParOf" srcId="{23EF5878-BB80-4D2B-BDCE-97E628C1854D}" destId="{447A1616-15C1-45A0-993B-3EB1E8B631B3}" srcOrd="0" destOrd="0" presId="urn:microsoft.com/office/officeart/2009/3/layout/HorizontalOrganizationChart"/>
    <dgm:cxn modelId="{FC2467BF-F742-4879-97E5-ED1128D1CDCE}" type="presParOf" srcId="{447A1616-15C1-45A0-993B-3EB1E8B631B3}" destId="{F8FE4275-5F21-4581-AEF5-27EEAE48B4D9}" srcOrd="0" destOrd="0" presId="urn:microsoft.com/office/officeart/2009/3/layout/HorizontalOrganizationChart"/>
    <dgm:cxn modelId="{ECE55786-B391-49B5-9873-95A6049674AC}" type="presParOf" srcId="{447A1616-15C1-45A0-993B-3EB1E8B631B3}" destId="{319D7253-4350-4C4B-A180-FD61D617FF9A}" srcOrd="1" destOrd="0" presId="urn:microsoft.com/office/officeart/2009/3/layout/HorizontalOrganizationChart"/>
    <dgm:cxn modelId="{66AECA9D-F1E6-43D6-A5CE-A41C86EE0D78}" type="presParOf" srcId="{23EF5878-BB80-4D2B-BDCE-97E628C1854D}" destId="{1D9006AF-3332-4443-A026-EB4E23E1C7AA}" srcOrd="1" destOrd="0" presId="urn:microsoft.com/office/officeart/2009/3/layout/HorizontalOrganizationChart"/>
    <dgm:cxn modelId="{9F790143-3CB1-4B20-A46A-23F33559D809}" type="presParOf" srcId="{1D9006AF-3332-4443-A026-EB4E23E1C7AA}" destId="{412C6D31-5428-4B1B-96FB-0E00DEA1FAF6}" srcOrd="0" destOrd="0" presId="urn:microsoft.com/office/officeart/2009/3/layout/HorizontalOrganizationChart"/>
    <dgm:cxn modelId="{72E5F677-9DEC-4815-A2F9-E866EDF54746}" type="presParOf" srcId="{1D9006AF-3332-4443-A026-EB4E23E1C7AA}" destId="{D25C9B5F-F992-498E-997B-EC99C9D72A15}" srcOrd="1" destOrd="0" presId="urn:microsoft.com/office/officeart/2009/3/layout/HorizontalOrganizationChart"/>
    <dgm:cxn modelId="{F08D389F-FF5A-4C70-B6A2-C644B7255ACA}" type="presParOf" srcId="{D25C9B5F-F992-498E-997B-EC99C9D72A15}" destId="{095B3609-DCB2-4D59-A868-F97EB572B466}" srcOrd="0" destOrd="0" presId="urn:microsoft.com/office/officeart/2009/3/layout/HorizontalOrganizationChart"/>
    <dgm:cxn modelId="{EDCA29BF-B947-4892-AA68-12DFB8482C80}" type="presParOf" srcId="{095B3609-DCB2-4D59-A868-F97EB572B466}" destId="{213AC507-0678-46F2-83A6-D2152487EBDC}" srcOrd="0" destOrd="0" presId="urn:microsoft.com/office/officeart/2009/3/layout/HorizontalOrganizationChart"/>
    <dgm:cxn modelId="{A72FC70C-82D3-471F-9FE6-6AFBAA57BF71}" type="presParOf" srcId="{095B3609-DCB2-4D59-A868-F97EB572B466}" destId="{808FFEDC-6CC8-4DD6-B11E-4D3963E07B8D}" srcOrd="1" destOrd="0" presId="urn:microsoft.com/office/officeart/2009/3/layout/HorizontalOrganizationChart"/>
    <dgm:cxn modelId="{DD1E8AC9-3499-4217-B968-0FF2B1222196}" type="presParOf" srcId="{D25C9B5F-F992-498E-997B-EC99C9D72A15}" destId="{04EC5996-8B85-4AD4-B123-37812FB9581C}" srcOrd="1" destOrd="0" presId="urn:microsoft.com/office/officeart/2009/3/layout/HorizontalOrganizationChart"/>
    <dgm:cxn modelId="{2956A65D-9A44-4960-AE22-591E5132231A}" type="presParOf" srcId="{04EC5996-8B85-4AD4-B123-37812FB9581C}" destId="{B99AB123-DDF3-4DD8-9ED8-E65B8F359D9B}" srcOrd="0" destOrd="0" presId="urn:microsoft.com/office/officeart/2009/3/layout/HorizontalOrganizationChart"/>
    <dgm:cxn modelId="{AB8B8E27-397F-4A92-9218-1DBA94B1681D}" type="presParOf" srcId="{04EC5996-8B85-4AD4-B123-37812FB9581C}" destId="{450BAA8E-E325-437C-BEB5-B607836B1F9F}" srcOrd="1" destOrd="0" presId="urn:microsoft.com/office/officeart/2009/3/layout/HorizontalOrganizationChart"/>
    <dgm:cxn modelId="{3AB55094-38A1-466E-93EA-A4069806642C}" type="presParOf" srcId="{450BAA8E-E325-437C-BEB5-B607836B1F9F}" destId="{091DA1CA-9606-4EAD-9FC5-8DA47571D397}" srcOrd="0" destOrd="0" presId="urn:microsoft.com/office/officeart/2009/3/layout/HorizontalOrganizationChart"/>
    <dgm:cxn modelId="{D61EC461-36FA-49DB-84CA-E7478CFBA4AE}" type="presParOf" srcId="{091DA1CA-9606-4EAD-9FC5-8DA47571D397}" destId="{036580D6-5134-4187-A159-C84EAE4F484B}" srcOrd="0" destOrd="0" presId="urn:microsoft.com/office/officeart/2009/3/layout/HorizontalOrganizationChart"/>
    <dgm:cxn modelId="{0D4597D4-DA04-45AD-8C93-8C52C6136C74}" type="presParOf" srcId="{091DA1CA-9606-4EAD-9FC5-8DA47571D397}" destId="{9FDA2573-16F3-4A2F-B4CB-7CBC98951119}" srcOrd="1" destOrd="0" presId="urn:microsoft.com/office/officeart/2009/3/layout/HorizontalOrganizationChart"/>
    <dgm:cxn modelId="{527BC524-76C4-4361-BFF9-F52B18467575}" type="presParOf" srcId="{450BAA8E-E325-437C-BEB5-B607836B1F9F}" destId="{1E0A3B71-A48A-44FE-898C-CAA52738DD2F}" srcOrd="1" destOrd="0" presId="urn:microsoft.com/office/officeart/2009/3/layout/HorizontalOrganizationChart"/>
    <dgm:cxn modelId="{0EA6DA46-9402-48DE-AF36-A66502BF7B4A}" type="presParOf" srcId="{450BAA8E-E325-437C-BEB5-B607836B1F9F}" destId="{5F2A6D42-6D79-4D24-AD6F-E09432101D08}" srcOrd="2" destOrd="0" presId="urn:microsoft.com/office/officeart/2009/3/layout/HorizontalOrganizationChart"/>
    <dgm:cxn modelId="{32C0C45B-512C-4E4B-86B9-1390B4B84E42}" type="presParOf" srcId="{D25C9B5F-F992-498E-997B-EC99C9D72A15}" destId="{F3F1FD4B-289B-4A9C-959D-17CA45AEECA3}" srcOrd="2" destOrd="0" presId="urn:microsoft.com/office/officeart/2009/3/layout/HorizontalOrganizationChart"/>
    <dgm:cxn modelId="{B18347AD-C471-45DF-BC96-EEDB5DDBD0CD}" type="presParOf" srcId="{1D9006AF-3332-4443-A026-EB4E23E1C7AA}" destId="{725F37A0-2332-4A24-8BA1-09C096FC9654}" srcOrd="2" destOrd="0" presId="urn:microsoft.com/office/officeart/2009/3/layout/HorizontalOrganizationChart"/>
    <dgm:cxn modelId="{94C8E9AD-ED13-473E-AF4F-06536FEBC870}" type="presParOf" srcId="{1D9006AF-3332-4443-A026-EB4E23E1C7AA}" destId="{28659FA4-1D00-4D7C-8317-A76AE4B6273F}" srcOrd="3" destOrd="0" presId="urn:microsoft.com/office/officeart/2009/3/layout/HorizontalOrganizationChart"/>
    <dgm:cxn modelId="{CE152F7D-770F-4361-A9BC-A93D760BDB94}" type="presParOf" srcId="{28659FA4-1D00-4D7C-8317-A76AE4B6273F}" destId="{2D37C3E3-0FA1-492E-B12C-0CBF7E14D6E1}" srcOrd="0" destOrd="0" presId="urn:microsoft.com/office/officeart/2009/3/layout/HorizontalOrganizationChart"/>
    <dgm:cxn modelId="{6EC20B90-8E5D-413B-962E-0DF9DC65241F}" type="presParOf" srcId="{2D37C3E3-0FA1-492E-B12C-0CBF7E14D6E1}" destId="{C78C60DB-37F7-4CF0-A880-206FB51B5CD9}" srcOrd="0" destOrd="0" presId="urn:microsoft.com/office/officeart/2009/3/layout/HorizontalOrganizationChart"/>
    <dgm:cxn modelId="{B9B90C59-8E4E-4178-8430-72762426AFCD}" type="presParOf" srcId="{2D37C3E3-0FA1-492E-B12C-0CBF7E14D6E1}" destId="{539D5A6D-656C-42E0-98B4-4FC7AD0BD3FA}" srcOrd="1" destOrd="0" presId="urn:microsoft.com/office/officeart/2009/3/layout/HorizontalOrganizationChart"/>
    <dgm:cxn modelId="{925EEDBE-640F-4476-82EB-ABFAA74BA6D5}" type="presParOf" srcId="{28659FA4-1D00-4D7C-8317-A76AE4B6273F}" destId="{CBE8BFAF-829E-4BE3-A588-FE41BC114D7A}" srcOrd="1" destOrd="0" presId="urn:microsoft.com/office/officeart/2009/3/layout/HorizontalOrganizationChart"/>
    <dgm:cxn modelId="{F0A913A0-8364-44F9-9D40-FC8EAD10EDA3}" type="presParOf" srcId="{CBE8BFAF-829E-4BE3-A588-FE41BC114D7A}" destId="{55D40CBA-29DC-4855-BF7D-A51F9F38C0A8}" srcOrd="0" destOrd="0" presId="urn:microsoft.com/office/officeart/2009/3/layout/HorizontalOrganizationChart"/>
    <dgm:cxn modelId="{4750470F-A4C6-41F1-8CCC-E3CF1C65FB27}" type="presParOf" srcId="{CBE8BFAF-829E-4BE3-A588-FE41BC114D7A}" destId="{AB2FF19A-5063-4AED-A9B5-D382988CC743}" srcOrd="1" destOrd="0" presId="urn:microsoft.com/office/officeart/2009/3/layout/HorizontalOrganizationChart"/>
    <dgm:cxn modelId="{88858A7C-32B9-4315-8D22-DE9A5BC178AD}" type="presParOf" srcId="{AB2FF19A-5063-4AED-A9B5-D382988CC743}" destId="{8C0E1F4A-C57E-48BB-B16A-0A8E37718941}" srcOrd="0" destOrd="0" presId="urn:microsoft.com/office/officeart/2009/3/layout/HorizontalOrganizationChart"/>
    <dgm:cxn modelId="{AFF1241A-F0A4-489A-BC1E-573520225AE4}" type="presParOf" srcId="{8C0E1F4A-C57E-48BB-B16A-0A8E37718941}" destId="{42D25168-251D-414C-BE64-A1C2ED414B3E}" srcOrd="0" destOrd="0" presId="urn:microsoft.com/office/officeart/2009/3/layout/HorizontalOrganizationChart"/>
    <dgm:cxn modelId="{FC6A0737-BD1D-4869-B100-50117AD134EF}" type="presParOf" srcId="{8C0E1F4A-C57E-48BB-B16A-0A8E37718941}" destId="{6E36FD23-6AEC-4758-BEBE-53DFF0E15E32}" srcOrd="1" destOrd="0" presId="urn:microsoft.com/office/officeart/2009/3/layout/HorizontalOrganizationChart"/>
    <dgm:cxn modelId="{93B795ED-B51F-40E8-8068-D34425A5F23B}" type="presParOf" srcId="{AB2FF19A-5063-4AED-A9B5-D382988CC743}" destId="{A09EFF8C-B464-4D46-B0E4-12D4E0E6C49E}" srcOrd="1" destOrd="0" presId="urn:microsoft.com/office/officeart/2009/3/layout/HorizontalOrganizationChart"/>
    <dgm:cxn modelId="{F2858218-33C8-421D-8C16-CA4B6C7EF081}" type="presParOf" srcId="{AB2FF19A-5063-4AED-A9B5-D382988CC743}" destId="{8E568A0A-D2D3-4B74-AC1C-3FD656F0BCB6}" srcOrd="2" destOrd="0" presId="urn:microsoft.com/office/officeart/2009/3/layout/HorizontalOrganizationChart"/>
    <dgm:cxn modelId="{B70D918F-459D-4EBB-A2B8-AA46F9F126DA}" type="presParOf" srcId="{28659FA4-1D00-4D7C-8317-A76AE4B6273F}" destId="{3CBCFEF5-6161-4AFA-8E16-6D5F63002D2D}" srcOrd="2" destOrd="0" presId="urn:microsoft.com/office/officeart/2009/3/layout/HorizontalOrganizationChart"/>
    <dgm:cxn modelId="{8D6D0576-C687-4266-A1EB-339F1277CE7D}" type="presParOf" srcId="{23EF5878-BB80-4D2B-BDCE-97E628C1854D}" destId="{CC6AB867-02EF-413E-AF71-819A23D69166}" srcOrd="2" destOrd="0" presId="urn:microsoft.com/office/officeart/2009/3/layout/HorizontalOrganizationChart"/>
    <dgm:cxn modelId="{C0D18DD2-B527-467D-83A7-AED1CF4E62C5}" type="presParOf" srcId="{AD79B44E-D904-4A9E-975E-EAB9D5AB9795}" destId="{87A415FF-6FC5-4CD7-812C-4926375DCC65}" srcOrd="2" destOrd="0" presId="urn:microsoft.com/office/officeart/2009/3/layout/HorizontalOrganizationChart"/>
    <dgm:cxn modelId="{3FD4DA2B-F9AE-4FD7-85CA-EDDDB1DDB436}" type="presParOf" srcId="{AD79B44E-D904-4A9E-975E-EAB9D5AB9795}" destId="{AB97C45A-810E-4D2E-921E-3C2655E423E7}" srcOrd="3" destOrd="0" presId="urn:microsoft.com/office/officeart/2009/3/layout/HorizontalOrganizationChart"/>
    <dgm:cxn modelId="{8B8678CD-A95E-40E3-B2D7-C24D37C123FB}" type="presParOf" srcId="{AB97C45A-810E-4D2E-921E-3C2655E423E7}" destId="{B966212C-495D-4F8A-8438-6CC2FA56A8A8}" srcOrd="0" destOrd="0" presId="urn:microsoft.com/office/officeart/2009/3/layout/HorizontalOrganizationChart"/>
    <dgm:cxn modelId="{8C4F7654-7554-463C-B781-DA60900BFD8E}" type="presParOf" srcId="{B966212C-495D-4F8A-8438-6CC2FA56A8A8}" destId="{DEDAEA48-1B73-4029-A343-220322ADE605}" srcOrd="0" destOrd="0" presId="urn:microsoft.com/office/officeart/2009/3/layout/HorizontalOrganizationChart"/>
    <dgm:cxn modelId="{1E679105-E894-4E02-B913-C44D9969E8F9}" type="presParOf" srcId="{B966212C-495D-4F8A-8438-6CC2FA56A8A8}" destId="{640A4511-3B74-4987-9964-736C080ED8F0}" srcOrd="1" destOrd="0" presId="urn:microsoft.com/office/officeart/2009/3/layout/HorizontalOrganizationChart"/>
    <dgm:cxn modelId="{E21B0066-B16B-4FB8-9F0F-8F5816619C7F}" type="presParOf" srcId="{AB97C45A-810E-4D2E-921E-3C2655E423E7}" destId="{6DAE984D-2EAE-4286-B446-901F9A74EE08}" srcOrd="1" destOrd="0" presId="urn:microsoft.com/office/officeart/2009/3/layout/HorizontalOrganizationChart"/>
    <dgm:cxn modelId="{8653C805-AE9D-4D85-B3E2-3D1D2EB19314}" type="presParOf" srcId="{6DAE984D-2EAE-4286-B446-901F9A74EE08}" destId="{5160CB69-5EC3-4B4D-A564-4EE12D15E641}" srcOrd="0" destOrd="0" presId="urn:microsoft.com/office/officeart/2009/3/layout/HorizontalOrganizationChart"/>
    <dgm:cxn modelId="{8DE8F236-03B4-4D76-87E0-73F2682338C4}" type="presParOf" srcId="{6DAE984D-2EAE-4286-B446-901F9A74EE08}" destId="{534C12FC-B354-4CC2-9C73-1F330DB92235}" srcOrd="1" destOrd="0" presId="urn:microsoft.com/office/officeart/2009/3/layout/HorizontalOrganizationChart"/>
    <dgm:cxn modelId="{BC925ED8-B28C-452C-BCF7-DB905653823E}" type="presParOf" srcId="{534C12FC-B354-4CC2-9C73-1F330DB92235}" destId="{10994846-2927-4882-A933-331C3DD8F646}" srcOrd="0" destOrd="0" presId="urn:microsoft.com/office/officeart/2009/3/layout/HorizontalOrganizationChart"/>
    <dgm:cxn modelId="{2313517E-216E-4D39-BA81-45FF1D3CC21A}" type="presParOf" srcId="{10994846-2927-4882-A933-331C3DD8F646}" destId="{F44FF623-A176-4C04-8D8B-4D4BA55DE409}" srcOrd="0" destOrd="0" presId="urn:microsoft.com/office/officeart/2009/3/layout/HorizontalOrganizationChart"/>
    <dgm:cxn modelId="{7782AE01-B90D-41CE-986D-F3A8E83745B0}" type="presParOf" srcId="{10994846-2927-4882-A933-331C3DD8F646}" destId="{C7753859-8DFF-4180-9FA0-151D59874D38}" srcOrd="1" destOrd="0" presId="urn:microsoft.com/office/officeart/2009/3/layout/HorizontalOrganizationChart"/>
    <dgm:cxn modelId="{846746FE-964A-4C42-8DFF-EE978D2A6AB2}" type="presParOf" srcId="{534C12FC-B354-4CC2-9C73-1F330DB92235}" destId="{AF510563-A414-4102-A5F3-89BFFE2D7EC7}" srcOrd="1" destOrd="0" presId="urn:microsoft.com/office/officeart/2009/3/layout/HorizontalOrganizationChart"/>
    <dgm:cxn modelId="{059A24E8-E5F5-4B4F-AC2D-B6B958DF3FCB}" type="presParOf" srcId="{AF510563-A414-4102-A5F3-89BFFE2D7EC7}" destId="{CF7C17F2-A121-4303-9BC8-4EE94AE82526}" srcOrd="0" destOrd="0" presId="urn:microsoft.com/office/officeart/2009/3/layout/HorizontalOrganizationChart"/>
    <dgm:cxn modelId="{760E9F07-4BCF-45D9-8E24-408C6F1AABD1}" type="presParOf" srcId="{AF510563-A414-4102-A5F3-89BFFE2D7EC7}" destId="{0C309751-9377-4091-97D2-8FEEA6C4F1EE}" srcOrd="1" destOrd="0" presId="urn:microsoft.com/office/officeart/2009/3/layout/HorizontalOrganizationChart"/>
    <dgm:cxn modelId="{F63B1840-5648-475D-969C-A03BE65C3DC7}" type="presParOf" srcId="{0C309751-9377-4091-97D2-8FEEA6C4F1EE}" destId="{97E5F9A5-15E0-47AC-A45B-9042B87CE513}" srcOrd="0" destOrd="0" presId="urn:microsoft.com/office/officeart/2009/3/layout/HorizontalOrganizationChart"/>
    <dgm:cxn modelId="{0EC644BC-6C3D-4F9C-BBCB-A420B37613A3}" type="presParOf" srcId="{97E5F9A5-15E0-47AC-A45B-9042B87CE513}" destId="{065D6CC6-B130-4656-B206-E99427C2AF22}" srcOrd="0" destOrd="0" presId="urn:microsoft.com/office/officeart/2009/3/layout/HorizontalOrganizationChart"/>
    <dgm:cxn modelId="{6AC72FFF-F7B0-42BA-A786-6CB7DF5D58EE}" type="presParOf" srcId="{97E5F9A5-15E0-47AC-A45B-9042B87CE513}" destId="{1A54D959-5786-41D6-B761-31BEB3C3A4BE}" srcOrd="1" destOrd="0" presId="urn:microsoft.com/office/officeart/2009/3/layout/HorizontalOrganizationChart"/>
    <dgm:cxn modelId="{7EF6AAFA-00F3-4A4B-8A38-D3EBD1EA159D}" type="presParOf" srcId="{0C309751-9377-4091-97D2-8FEEA6C4F1EE}" destId="{6E739067-5CE9-47CA-BE1F-C6BFF52C86E0}" srcOrd="1" destOrd="0" presId="urn:microsoft.com/office/officeart/2009/3/layout/HorizontalOrganizationChart"/>
    <dgm:cxn modelId="{B614E78F-931C-4D7E-8482-C0518A42CDD1}" type="presParOf" srcId="{0C309751-9377-4091-97D2-8FEEA6C4F1EE}" destId="{0A9CE2B6-6EE8-4A90-B6B8-CD2E0A12C22A}" srcOrd="2" destOrd="0" presId="urn:microsoft.com/office/officeart/2009/3/layout/HorizontalOrganizationChart"/>
    <dgm:cxn modelId="{7247B7CE-FC25-424C-9EC9-204AE61E05F6}" type="presParOf" srcId="{534C12FC-B354-4CC2-9C73-1F330DB92235}" destId="{449357D4-16DE-4CC5-8818-54C62D2DFED4}" srcOrd="2" destOrd="0" presId="urn:microsoft.com/office/officeart/2009/3/layout/HorizontalOrganizationChart"/>
    <dgm:cxn modelId="{4C848483-99EF-44AD-9937-243A6881C016}" type="presParOf" srcId="{6DAE984D-2EAE-4286-B446-901F9A74EE08}" destId="{826DE320-86EC-4A00-8358-83A333C6710F}" srcOrd="2" destOrd="0" presId="urn:microsoft.com/office/officeart/2009/3/layout/HorizontalOrganizationChart"/>
    <dgm:cxn modelId="{FC701403-0068-4FCE-816E-F419CBB54342}" type="presParOf" srcId="{6DAE984D-2EAE-4286-B446-901F9A74EE08}" destId="{19021542-B877-4D1E-AD43-64796E2E47A5}" srcOrd="3" destOrd="0" presId="urn:microsoft.com/office/officeart/2009/3/layout/HorizontalOrganizationChart"/>
    <dgm:cxn modelId="{9EAD6900-BFF2-46EA-B70D-BB8A66D46E09}" type="presParOf" srcId="{19021542-B877-4D1E-AD43-64796E2E47A5}" destId="{F1E9DD99-7A2E-4564-AD6A-BAA118F67C06}" srcOrd="0" destOrd="0" presId="urn:microsoft.com/office/officeart/2009/3/layout/HorizontalOrganizationChart"/>
    <dgm:cxn modelId="{83F4597A-1B90-4A78-8D7F-5A4E5945269F}" type="presParOf" srcId="{F1E9DD99-7A2E-4564-AD6A-BAA118F67C06}" destId="{7DC7D7AF-687F-40D3-87E4-7DBD634E52B4}" srcOrd="0" destOrd="0" presId="urn:microsoft.com/office/officeart/2009/3/layout/HorizontalOrganizationChart"/>
    <dgm:cxn modelId="{343E805B-1B75-466E-8F48-C145B3780B8E}" type="presParOf" srcId="{F1E9DD99-7A2E-4564-AD6A-BAA118F67C06}" destId="{2096F3C7-361F-4D7B-A1EA-37859129C3B4}" srcOrd="1" destOrd="0" presId="urn:microsoft.com/office/officeart/2009/3/layout/HorizontalOrganizationChart"/>
    <dgm:cxn modelId="{AE1865EE-9511-4413-BB00-31CE80A9CC5A}" type="presParOf" srcId="{19021542-B877-4D1E-AD43-64796E2E47A5}" destId="{5F9F8F9A-8B5B-4C19-8EBE-F8920F39F7FF}" srcOrd="1" destOrd="0" presId="urn:microsoft.com/office/officeart/2009/3/layout/HorizontalOrganizationChart"/>
    <dgm:cxn modelId="{2DCA9561-FAC1-4B3C-9E8A-63F687B6F9CC}" type="presParOf" srcId="{5F9F8F9A-8B5B-4C19-8EBE-F8920F39F7FF}" destId="{A56A8B56-A6C5-4799-9535-B368ADF8937E}" srcOrd="0" destOrd="0" presId="urn:microsoft.com/office/officeart/2009/3/layout/HorizontalOrganizationChart"/>
    <dgm:cxn modelId="{1E9AAE0C-289E-404A-82B0-6B12D2168DE4}" type="presParOf" srcId="{5F9F8F9A-8B5B-4C19-8EBE-F8920F39F7FF}" destId="{044BC277-A4D6-42BE-9474-D0B30F99BC60}" srcOrd="1" destOrd="0" presId="urn:microsoft.com/office/officeart/2009/3/layout/HorizontalOrganizationChart"/>
    <dgm:cxn modelId="{00905371-2D99-4C42-8A78-5F14D7BD3D8B}" type="presParOf" srcId="{044BC277-A4D6-42BE-9474-D0B30F99BC60}" destId="{5F9740FF-2216-4C26-B11A-41DFCA1751E6}" srcOrd="0" destOrd="0" presId="urn:microsoft.com/office/officeart/2009/3/layout/HorizontalOrganizationChart"/>
    <dgm:cxn modelId="{8938C682-CE38-405E-9D47-21F49AB0621B}" type="presParOf" srcId="{5F9740FF-2216-4C26-B11A-41DFCA1751E6}" destId="{1A5BD448-8175-4802-ADBF-04ABA183ECA3}" srcOrd="0" destOrd="0" presId="urn:microsoft.com/office/officeart/2009/3/layout/HorizontalOrganizationChart"/>
    <dgm:cxn modelId="{640438FA-BF2F-47BB-84D9-233CE9BDD00D}" type="presParOf" srcId="{5F9740FF-2216-4C26-B11A-41DFCA1751E6}" destId="{9846D170-B4AB-4C2B-B22A-60C6A8B57225}" srcOrd="1" destOrd="0" presId="urn:microsoft.com/office/officeart/2009/3/layout/HorizontalOrganizationChart"/>
    <dgm:cxn modelId="{3033B275-C40B-4285-A564-5AD7E1A07A1D}" type="presParOf" srcId="{044BC277-A4D6-42BE-9474-D0B30F99BC60}" destId="{3645D7CA-0658-4A9D-B1B6-79CD196075B8}" srcOrd="1" destOrd="0" presId="urn:microsoft.com/office/officeart/2009/3/layout/HorizontalOrganizationChart"/>
    <dgm:cxn modelId="{79D41E23-B0A9-42B6-9863-27D72B5EE15B}" type="presParOf" srcId="{044BC277-A4D6-42BE-9474-D0B30F99BC60}" destId="{7BD87A39-434B-4C25-A9D3-07659383DEEC}" srcOrd="2" destOrd="0" presId="urn:microsoft.com/office/officeart/2009/3/layout/HorizontalOrganizationChart"/>
    <dgm:cxn modelId="{9CB1BAC4-DE3E-4D59-8F35-FF77E9A863A3}" type="presParOf" srcId="{19021542-B877-4D1E-AD43-64796E2E47A5}" destId="{65269B69-5E90-4C4E-9BB0-95D5C5756E3A}" srcOrd="2" destOrd="0" presId="urn:microsoft.com/office/officeart/2009/3/layout/HorizontalOrganizationChart"/>
    <dgm:cxn modelId="{B403AC3E-15D7-4633-A6A7-395E82B68921}" type="presParOf" srcId="{AB97C45A-810E-4D2E-921E-3C2655E423E7}" destId="{319910E2-B2B3-4312-8BA3-BE66290A68E4}" srcOrd="2" destOrd="0" presId="urn:microsoft.com/office/officeart/2009/3/layout/HorizontalOrganizationChart"/>
    <dgm:cxn modelId="{2051338D-8F8B-4701-ACCC-3EB217471CAF}" type="presParOf" srcId="{AD79B44E-D904-4A9E-975E-EAB9D5AB9795}" destId="{9E275BCF-9C9B-48C8-83F7-33FB6C84BE08}" srcOrd="4" destOrd="0" presId="urn:microsoft.com/office/officeart/2009/3/layout/HorizontalOrganizationChart"/>
    <dgm:cxn modelId="{F4B4D924-ED79-488A-95DC-B1A561399234}" type="presParOf" srcId="{AD79B44E-D904-4A9E-975E-EAB9D5AB9795}" destId="{B3A740F1-1B25-49EC-8D5E-59568485C704}" srcOrd="5" destOrd="0" presId="urn:microsoft.com/office/officeart/2009/3/layout/HorizontalOrganizationChart"/>
    <dgm:cxn modelId="{F3F57173-C9F7-433D-B531-367F066CD4D5}" type="presParOf" srcId="{B3A740F1-1B25-49EC-8D5E-59568485C704}" destId="{7539C1D7-D167-4655-9819-72EA8FB96237}" srcOrd="0" destOrd="0" presId="urn:microsoft.com/office/officeart/2009/3/layout/HorizontalOrganizationChart"/>
    <dgm:cxn modelId="{548D699B-387A-491E-931C-9839C7B010F6}" type="presParOf" srcId="{7539C1D7-D167-4655-9819-72EA8FB96237}" destId="{83204D92-2CEB-4A5F-883C-DB1DF93B9C41}" srcOrd="0" destOrd="0" presId="urn:microsoft.com/office/officeart/2009/3/layout/HorizontalOrganizationChart"/>
    <dgm:cxn modelId="{F2EB7C92-A2AE-424F-B822-BC25FA806BC3}" type="presParOf" srcId="{7539C1D7-D167-4655-9819-72EA8FB96237}" destId="{8B7D56D8-24B8-4108-8B47-90C9849BF22C}" srcOrd="1" destOrd="0" presId="urn:microsoft.com/office/officeart/2009/3/layout/HorizontalOrganizationChart"/>
    <dgm:cxn modelId="{32ED4762-2253-4CB4-92C7-2D4CA3DBFCE9}" type="presParOf" srcId="{B3A740F1-1B25-49EC-8D5E-59568485C704}" destId="{DFAA7CCD-60ED-4E99-A8C1-0B46F0FC072E}" srcOrd="1" destOrd="0" presId="urn:microsoft.com/office/officeart/2009/3/layout/HorizontalOrganizationChart"/>
    <dgm:cxn modelId="{E1BC112D-4A78-4628-910E-F09AA0ED0E07}" type="presParOf" srcId="{DFAA7CCD-60ED-4E99-A8C1-0B46F0FC072E}" destId="{E3051BBA-A445-4BCD-8376-9816E4F6FC33}" srcOrd="0" destOrd="0" presId="urn:microsoft.com/office/officeart/2009/3/layout/HorizontalOrganizationChart"/>
    <dgm:cxn modelId="{06AAE502-4855-4F35-9110-0AEA6A454FFA}" type="presParOf" srcId="{DFAA7CCD-60ED-4E99-A8C1-0B46F0FC072E}" destId="{ECD37DBD-D3EA-4869-B996-0A3C6B196E19}" srcOrd="1" destOrd="0" presId="urn:microsoft.com/office/officeart/2009/3/layout/HorizontalOrganizationChart"/>
    <dgm:cxn modelId="{AD57C625-D484-4325-BFD7-D5D79A66439A}" type="presParOf" srcId="{ECD37DBD-D3EA-4869-B996-0A3C6B196E19}" destId="{0AB15C4C-A40E-4D77-8246-BCFF2E4BAC53}" srcOrd="0" destOrd="0" presId="urn:microsoft.com/office/officeart/2009/3/layout/HorizontalOrganizationChart"/>
    <dgm:cxn modelId="{827E6472-FC6D-4E13-B64A-09EE5D9559C5}" type="presParOf" srcId="{0AB15C4C-A40E-4D77-8246-BCFF2E4BAC53}" destId="{3C8DE3B3-D577-436C-B04A-12979FFC9ED0}" srcOrd="0" destOrd="0" presId="urn:microsoft.com/office/officeart/2009/3/layout/HorizontalOrganizationChart"/>
    <dgm:cxn modelId="{81911EFA-5E6E-4D18-AB0C-99145BFB187D}" type="presParOf" srcId="{0AB15C4C-A40E-4D77-8246-BCFF2E4BAC53}" destId="{5F99E28E-B41E-4EA3-8303-C154FDDEAF71}" srcOrd="1" destOrd="0" presId="urn:microsoft.com/office/officeart/2009/3/layout/HorizontalOrganizationChart"/>
    <dgm:cxn modelId="{D4920639-68EF-4410-A515-FA4FCDD6949F}" type="presParOf" srcId="{ECD37DBD-D3EA-4869-B996-0A3C6B196E19}" destId="{3EB4A984-7251-450E-91CF-84F730D9E26E}" srcOrd="1" destOrd="0" presId="urn:microsoft.com/office/officeart/2009/3/layout/HorizontalOrganizationChart"/>
    <dgm:cxn modelId="{C950A55B-CC48-47E6-9BF4-22B2C10A722F}" type="presParOf" srcId="{3EB4A984-7251-450E-91CF-84F730D9E26E}" destId="{BC02A29E-228E-4922-9D05-662F23E58C1B}" srcOrd="0" destOrd="0" presId="urn:microsoft.com/office/officeart/2009/3/layout/HorizontalOrganizationChart"/>
    <dgm:cxn modelId="{2440234D-57A9-43AD-B449-87F52033C205}" type="presParOf" srcId="{3EB4A984-7251-450E-91CF-84F730D9E26E}" destId="{503C93B6-109E-4445-8843-CF5BAE38FD88}" srcOrd="1" destOrd="0" presId="urn:microsoft.com/office/officeart/2009/3/layout/HorizontalOrganizationChart"/>
    <dgm:cxn modelId="{CEE2B3D0-C53C-4D6E-A267-54AC635590AE}" type="presParOf" srcId="{503C93B6-109E-4445-8843-CF5BAE38FD88}" destId="{3580A72C-8047-42D6-A58F-3856072CF8B2}" srcOrd="0" destOrd="0" presId="urn:microsoft.com/office/officeart/2009/3/layout/HorizontalOrganizationChart"/>
    <dgm:cxn modelId="{1371FD11-FEB4-4FB4-9CC2-EA31059272BD}" type="presParOf" srcId="{3580A72C-8047-42D6-A58F-3856072CF8B2}" destId="{CE9EA350-2FA6-4FB8-81CF-448F66A91C65}" srcOrd="0" destOrd="0" presId="urn:microsoft.com/office/officeart/2009/3/layout/HorizontalOrganizationChart"/>
    <dgm:cxn modelId="{AA6E2389-5B6C-4F5F-A52A-2F33E6799A10}" type="presParOf" srcId="{3580A72C-8047-42D6-A58F-3856072CF8B2}" destId="{0683EBD6-2190-46BC-BF29-F08FE5299004}" srcOrd="1" destOrd="0" presId="urn:microsoft.com/office/officeart/2009/3/layout/HorizontalOrganizationChart"/>
    <dgm:cxn modelId="{A564E844-9F59-4B4F-A325-3FA596B4E25A}" type="presParOf" srcId="{503C93B6-109E-4445-8843-CF5BAE38FD88}" destId="{29BBC547-9FC9-4C5E-B1C7-5B8B67A39F1C}" srcOrd="1" destOrd="0" presId="urn:microsoft.com/office/officeart/2009/3/layout/HorizontalOrganizationChart"/>
    <dgm:cxn modelId="{B0CEC931-AA50-4D46-B3A5-A4AD9A166053}" type="presParOf" srcId="{503C93B6-109E-4445-8843-CF5BAE38FD88}" destId="{1DBECFFA-F9CB-4700-9E16-111331270B58}" srcOrd="2" destOrd="0" presId="urn:microsoft.com/office/officeart/2009/3/layout/HorizontalOrganizationChart"/>
    <dgm:cxn modelId="{065C48F6-24A4-42BF-B06B-ADDF9E83F662}" type="presParOf" srcId="{ECD37DBD-D3EA-4869-B996-0A3C6B196E19}" destId="{56DDDE99-C498-4961-B0C7-F2B2F6B00D0F}" srcOrd="2" destOrd="0" presId="urn:microsoft.com/office/officeart/2009/3/layout/HorizontalOrganizationChart"/>
    <dgm:cxn modelId="{31A0A784-C5AE-431A-8FF6-9AEA58DAD3F6}" type="presParOf" srcId="{DFAA7CCD-60ED-4E99-A8C1-0B46F0FC072E}" destId="{1D99830D-9063-47D8-8ADD-D8CAD597EBD1}" srcOrd="2" destOrd="0" presId="urn:microsoft.com/office/officeart/2009/3/layout/HorizontalOrganizationChart"/>
    <dgm:cxn modelId="{B7F39615-260C-4C22-AECB-8BB4C425DA4C}" type="presParOf" srcId="{DFAA7CCD-60ED-4E99-A8C1-0B46F0FC072E}" destId="{2CE3B2DF-C221-4F55-8B8B-3DFF1BDA883C}" srcOrd="3" destOrd="0" presId="urn:microsoft.com/office/officeart/2009/3/layout/HorizontalOrganizationChart"/>
    <dgm:cxn modelId="{DDAE19B3-BBE3-4F53-8E44-BCD73E8364A9}" type="presParOf" srcId="{2CE3B2DF-C221-4F55-8B8B-3DFF1BDA883C}" destId="{EC92FF16-1ED4-43F0-BE63-C597CF944956}" srcOrd="0" destOrd="0" presId="urn:microsoft.com/office/officeart/2009/3/layout/HorizontalOrganizationChart"/>
    <dgm:cxn modelId="{79F515CB-7EDE-41B3-B72A-2A850A263519}" type="presParOf" srcId="{EC92FF16-1ED4-43F0-BE63-C597CF944956}" destId="{0D811088-EB85-47C7-82CF-6089133BEBE1}" srcOrd="0" destOrd="0" presId="urn:microsoft.com/office/officeart/2009/3/layout/HorizontalOrganizationChart"/>
    <dgm:cxn modelId="{D21BD778-8C12-4E38-814D-233B561568B9}" type="presParOf" srcId="{EC92FF16-1ED4-43F0-BE63-C597CF944956}" destId="{D368AFDF-5524-4DAD-997D-E7E0965E2894}" srcOrd="1" destOrd="0" presId="urn:microsoft.com/office/officeart/2009/3/layout/HorizontalOrganizationChart"/>
    <dgm:cxn modelId="{D546DA2C-BB79-4321-899E-036087E29BF2}" type="presParOf" srcId="{2CE3B2DF-C221-4F55-8B8B-3DFF1BDA883C}" destId="{F79E5C51-74DF-4B37-A310-A8C05249148D}" srcOrd="1" destOrd="0" presId="urn:microsoft.com/office/officeart/2009/3/layout/HorizontalOrganizationChart"/>
    <dgm:cxn modelId="{3945C514-D0BB-4AC5-94FF-44237B88DE6F}" type="presParOf" srcId="{F79E5C51-74DF-4B37-A310-A8C05249148D}" destId="{8907B2E9-75DE-416E-A4B9-D2039DF0919B}" srcOrd="0" destOrd="0" presId="urn:microsoft.com/office/officeart/2009/3/layout/HorizontalOrganizationChart"/>
    <dgm:cxn modelId="{A3A632AB-AF8F-4B1D-9F02-8BDE75649100}" type="presParOf" srcId="{F79E5C51-74DF-4B37-A310-A8C05249148D}" destId="{5A57D35F-F6BE-485A-ADFF-52926212CA55}" srcOrd="1" destOrd="0" presId="urn:microsoft.com/office/officeart/2009/3/layout/HorizontalOrganizationChart"/>
    <dgm:cxn modelId="{1DDDEC68-F2ED-47C0-835B-F13FCD683710}" type="presParOf" srcId="{5A57D35F-F6BE-485A-ADFF-52926212CA55}" destId="{A9BC6C16-214D-4492-950B-F39207904CAB}" srcOrd="0" destOrd="0" presId="urn:microsoft.com/office/officeart/2009/3/layout/HorizontalOrganizationChart"/>
    <dgm:cxn modelId="{A5A7CB63-8080-4DD2-AD18-91345CD34C18}" type="presParOf" srcId="{A9BC6C16-214D-4492-950B-F39207904CAB}" destId="{B253AEE2-557E-4128-9046-06BA2B88AFB8}" srcOrd="0" destOrd="0" presId="urn:microsoft.com/office/officeart/2009/3/layout/HorizontalOrganizationChart"/>
    <dgm:cxn modelId="{301357B1-D2FF-4028-BF16-4E146DCE4866}" type="presParOf" srcId="{A9BC6C16-214D-4492-950B-F39207904CAB}" destId="{E3395897-5464-408D-8736-64C2C846E6C2}" srcOrd="1" destOrd="0" presId="urn:microsoft.com/office/officeart/2009/3/layout/HorizontalOrganizationChart"/>
    <dgm:cxn modelId="{F4F4CFBB-2CA2-4F2C-8FAA-CD69B40CCE47}" type="presParOf" srcId="{5A57D35F-F6BE-485A-ADFF-52926212CA55}" destId="{6B12AE35-4194-4ADB-A048-A79CEC3F174B}" srcOrd="1" destOrd="0" presId="urn:microsoft.com/office/officeart/2009/3/layout/HorizontalOrganizationChart"/>
    <dgm:cxn modelId="{AF0A61B2-0CB0-488B-B74C-3E74103760AB}" type="presParOf" srcId="{5A57D35F-F6BE-485A-ADFF-52926212CA55}" destId="{BB73FC08-803C-4E63-95DC-5D8952A34E58}" srcOrd="2" destOrd="0" presId="urn:microsoft.com/office/officeart/2009/3/layout/HorizontalOrganizationChart"/>
    <dgm:cxn modelId="{BBAD811E-8E24-469F-B4FB-BBC8EC994649}" type="presParOf" srcId="{F79E5C51-74DF-4B37-A310-A8C05249148D}" destId="{E5E5D9ED-40DC-48F0-A33B-151B9401164F}" srcOrd="2" destOrd="0" presId="urn:microsoft.com/office/officeart/2009/3/layout/HorizontalOrganizationChart"/>
    <dgm:cxn modelId="{F8E6ED56-12F6-41D6-B115-36E67EF61EDF}" type="presParOf" srcId="{F79E5C51-74DF-4B37-A310-A8C05249148D}" destId="{99FE78C1-27C7-4BC2-B6D1-821C9C78949E}" srcOrd="3" destOrd="0" presId="urn:microsoft.com/office/officeart/2009/3/layout/HorizontalOrganizationChart"/>
    <dgm:cxn modelId="{E5A7E046-DC95-402B-BBAE-943C3A7A72A7}" type="presParOf" srcId="{99FE78C1-27C7-4BC2-B6D1-821C9C78949E}" destId="{D1CB71AE-01E2-46B6-9F34-E107F6F8FECA}" srcOrd="0" destOrd="0" presId="urn:microsoft.com/office/officeart/2009/3/layout/HorizontalOrganizationChart"/>
    <dgm:cxn modelId="{AD0E34E9-5C1F-4AFA-BA02-AD28C2A619D0}" type="presParOf" srcId="{D1CB71AE-01E2-46B6-9F34-E107F6F8FECA}" destId="{A6706901-096E-4617-B58F-491E268F2209}" srcOrd="0" destOrd="0" presId="urn:microsoft.com/office/officeart/2009/3/layout/HorizontalOrganizationChart"/>
    <dgm:cxn modelId="{75C5FD97-E6D0-4ED0-930A-4535885CB9D8}" type="presParOf" srcId="{D1CB71AE-01E2-46B6-9F34-E107F6F8FECA}" destId="{B540723B-8F14-4A66-BA6E-333D0D35CECC}" srcOrd="1" destOrd="0" presId="urn:microsoft.com/office/officeart/2009/3/layout/HorizontalOrganizationChart"/>
    <dgm:cxn modelId="{48816B4C-EB60-4203-8BBA-D904ABE353BD}" type="presParOf" srcId="{99FE78C1-27C7-4BC2-B6D1-821C9C78949E}" destId="{6AA79D89-13E7-4D44-B8F9-5C6D817F82E1}" srcOrd="1" destOrd="0" presId="urn:microsoft.com/office/officeart/2009/3/layout/HorizontalOrganizationChart"/>
    <dgm:cxn modelId="{1D199FEA-DCB4-407B-B940-A518C1731FB3}" type="presParOf" srcId="{99FE78C1-27C7-4BC2-B6D1-821C9C78949E}" destId="{0628B83D-0C1B-49B2-BD22-BA0AA9139BF4}" srcOrd="2" destOrd="0" presId="urn:microsoft.com/office/officeart/2009/3/layout/HorizontalOrganizationChart"/>
    <dgm:cxn modelId="{3D76C2E7-3BDE-4769-8F6D-C60FA3D5C464}" type="presParOf" srcId="{F79E5C51-74DF-4B37-A310-A8C05249148D}" destId="{B5A6395B-762F-46B8-83C4-E40163E64131}" srcOrd="4" destOrd="0" presId="urn:microsoft.com/office/officeart/2009/3/layout/HorizontalOrganizationChart"/>
    <dgm:cxn modelId="{43BD54C9-C57A-40AE-A991-6F34A5877AAB}" type="presParOf" srcId="{F79E5C51-74DF-4B37-A310-A8C05249148D}" destId="{D1E9615E-FB7A-4AD5-A1C6-B50DFEEFC9A8}" srcOrd="5" destOrd="0" presId="urn:microsoft.com/office/officeart/2009/3/layout/HorizontalOrganizationChart"/>
    <dgm:cxn modelId="{41630452-0D70-44F6-A77B-1511AB317C6D}" type="presParOf" srcId="{D1E9615E-FB7A-4AD5-A1C6-B50DFEEFC9A8}" destId="{316BC05A-932F-4A30-8282-EC99E42F4CBB}" srcOrd="0" destOrd="0" presId="urn:microsoft.com/office/officeart/2009/3/layout/HorizontalOrganizationChart"/>
    <dgm:cxn modelId="{DB64D79F-3732-42BA-953F-5AFD0724833C}" type="presParOf" srcId="{316BC05A-932F-4A30-8282-EC99E42F4CBB}" destId="{38F7B462-1A2F-4AB2-A032-B175BA98BEB9}" srcOrd="0" destOrd="0" presId="urn:microsoft.com/office/officeart/2009/3/layout/HorizontalOrganizationChart"/>
    <dgm:cxn modelId="{C5B5DC20-5286-407D-A596-EE432F0F4D27}" type="presParOf" srcId="{316BC05A-932F-4A30-8282-EC99E42F4CBB}" destId="{9B4FCE9B-44CD-470C-B9A7-758799B726C4}" srcOrd="1" destOrd="0" presId="urn:microsoft.com/office/officeart/2009/3/layout/HorizontalOrganizationChart"/>
    <dgm:cxn modelId="{31BF9F33-80F6-4BE3-AEF9-418FECD43F95}" type="presParOf" srcId="{D1E9615E-FB7A-4AD5-A1C6-B50DFEEFC9A8}" destId="{21884C26-C06E-4C85-994C-A034DD690244}" srcOrd="1" destOrd="0" presId="urn:microsoft.com/office/officeart/2009/3/layout/HorizontalOrganizationChart"/>
    <dgm:cxn modelId="{8AA1A643-0968-43C3-8477-D70B44069EE1}" type="presParOf" srcId="{D1E9615E-FB7A-4AD5-A1C6-B50DFEEFC9A8}" destId="{B7B6B4B1-D2C8-4E8B-81BF-0C6A4F0ED1FC}" srcOrd="2" destOrd="0" presId="urn:microsoft.com/office/officeart/2009/3/layout/HorizontalOrganizationChart"/>
    <dgm:cxn modelId="{6BA8D999-7E89-48AD-AC3E-5FA575FC7ACA}" type="presParOf" srcId="{F79E5C51-74DF-4B37-A310-A8C05249148D}" destId="{4F61B650-D4F7-4596-B0B7-F0E79261C714}" srcOrd="6" destOrd="0" presId="urn:microsoft.com/office/officeart/2009/3/layout/HorizontalOrganizationChart"/>
    <dgm:cxn modelId="{D29FA3CD-EA1B-48B9-B652-7A4299F7EE88}" type="presParOf" srcId="{F79E5C51-74DF-4B37-A310-A8C05249148D}" destId="{58986B1C-1BB6-4C47-8349-FC79DADAAD74}" srcOrd="7" destOrd="0" presId="urn:microsoft.com/office/officeart/2009/3/layout/HorizontalOrganizationChart"/>
    <dgm:cxn modelId="{1AF5EE97-CEFA-41A5-880F-AAD9FE51B035}" type="presParOf" srcId="{58986B1C-1BB6-4C47-8349-FC79DADAAD74}" destId="{0A08ECD3-2F41-48ED-8C83-052B89A1AD21}" srcOrd="0" destOrd="0" presId="urn:microsoft.com/office/officeart/2009/3/layout/HorizontalOrganizationChart"/>
    <dgm:cxn modelId="{7263C6F0-4887-4F8B-A6D2-3953B2B001B9}" type="presParOf" srcId="{0A08ECD3-2F41-48ED-8C83-052B89A1AD21}" destId="{FE42619E-D8FB-48A3-9308-74BB7845E0A0}" srcOrd="0" destOrd="0" presId="urn:microsoft.com/office/officeart/2009/3/layout/HorizontalOrganizationChart"/>
    <dgm:cxn modelId="{2E6DEF00-DB4B-478D-9817-7CF4AA03C3C8}" type="presParOf" srcId="{0A08ECD3-2F41-48ED-8C83-052B89A1AD21}" destId="{029BE695-7A38-4D5B-8344-C1A0BE45F862}" srcOrd="1" destOrd="0" presId="urn:microsoft.com/office/officeart/2009/3/layout/HorizontalOrganizationChart"/>
    <dgm:cxn modelId="{F1BFF61E-0E3B-41BD-B4AD-EC7B0B725426}" type="presParOf" srcId="{58986B1C-1BB6-4C47-8349-FC79DADAAD74}" destId="{7BE82A4A-DCAC-42A1-9184-83566961D15C}" srcOrd="1" destOrd="0" presId="urn:microsoft.com/office/officeart/2009/3/layout/HorizontalOrganizationChart"/>
    <dgm:cxn modelId="{A0CE04A4-032C-42F1-8C53-A08745772905}" type="presParOf" srcId="{58986B1C-1BB6-4C47-8349-FC79DADAAD74}" destId="{C09BA21A-ED35-46F1-8C56-05A6A56E6A6B}" srcOrd="2" destOrd="0" presId="urn:microsoft.com/office/officeart/2009/3/layout/HorizontalOrganizationChart"/>
    <dgm:cxn modelId="{CCB94459-11BE-41EB-873D-C7715978481F}" type="presParOf" srcId="{2CE3B2DF-C221-4F55-8B8B-3DFF1BDA883C}" destId="{80DC6FD3-37D1-4DEE-8E15-BD312AEDD2FA}" srcOrd="2" destOrd="0" presId="urn:microsoft.com/office/officeart/2009/3/layout/HorizontalOrganizationChart"/>
    <dgm:cxn modelId="{CF7DF483-F07E-4A94-846C-303A712EABAD}" type="presParOf" srcId="{B3A740F1-1B25-49EC-8D5E-59568485C704}" destId="{F4E58D6D-AF37-4D4D-B0A2-24E6D02B1994}" srcOrd="2" destOrd="0" presId="urn:microsoft.com/office/officeart/2009/3/layout/HorizontalOrganizationChart"/>
    <dgm:cxn modelId="{5260921E-19E7-4662-AC85-EE452DE44E52}" type="presParOf" srcId="{AD79B44E-D904-4A9E-975E-EAB9D5AB9795}" destId="{4177C933-3FF7-4E4F-AB13-F49909C28028}" srcOrd="6" destOrd="0" presId="urn:microsoft.com/office/officeart/2009/3/layout/HorizontalOrganizationChart"/>
    <dgm:cxn modelId="{C592EA33-3A9A-4142-B1DD-6856D8348637}" type="presParOf" srcId="{AD79B44E-D904-4A9E-975E-EAB9D5AB9795}" destId="{B978EC70-580E-41E4-BB72-AFCC75379DED}" srcOrd="7" destOrd="0" presId="urn:microsoft.com/office/officeart/2009/3/layout/HorizontalOrganizationChart"/>
    <dgm:cxn modelId="{2B875096-CD78-42C1-954F-30328AD8C5FC}" type="presParOf" srcId="{B978EC70-580E-41E4-BB72-AFCC75379DED}" destId="{A8E1FF75-345F-4B43-B20D-31B2042ECAAC}" srcOrd="0" destOrd="0" presId="urn:microsoft.com/office/officeart/2009/3/layout/HorizontalOrganizationChart"/>
    <dgm:cxn modelId="{B6D3AFC1-6FB4-49EC-9510-9EF20846DC4B}" type="presParOf" srcId="{A8E1FF75-345F-4B43-B20D-31B2042ECAAC}" destId="{2DFC9A33-97D9-4D4D-A353-941C1043AADD}" srcOrd="0" destOrd="0" presId="urn:microsoft.com/office/officeart/2009/3/layout/HorizontalOrganizationChart"/>
    <dgm:cxn modelId="{8C8DAC43-68D3-43BC-8EA5-B973C002CD6A}" type="presParOf" srcId="{A8E1FF75-345F-4B43-B20D-31B2042ECAAC}" destId="{B90BD014-28D2-4EF3-933F-95F31F9807E4}" srcOrd="1" destOrd="0" presId="urn:microsoft.com/office/officeart/2009/3/layout/HorizontalOrganizationChart"/>
    <dgm:cxn modelId="{F3BC05AD-3D80-45D3-912A-766CB4FD0574}" type="presParOf" srcId="{B978EC70-580E-41E4-BB72-AFCC75379DED}" destId="{0ACD97B8-5EB6-43D2-8A0B-964E519C20EB}" srcOrd="1" destOrd="0" presId="urn:microsoft.com/office/officeart/2009/3/layout/HorizontalOrganizationChart"/>
    <dgm:cxn modelId="{95CD11CE-ACBA-4AD3-AFC6-AEA3E5C54DE7}" type="presParOf" srcId="{0ACD97B8-5EB6-43D2-8A0B-964E519C20EB}" destId="{C854B7E8-F0BC-4F22-A097-EF6559181DAC}" srcOrd="0" destOrd="0" presId="urn:microsoft.com/office/officeart/2009/3/layout/HorizontalOrganizationChart"/>
    <dgm:cxn modelId="{7004DD4D-F000-47CB-A404-7EF942510BB5}" type="presParOf" srcId="{0ACD97B8-5EB6-43D2-8A0B-964E519C20EB}" destId="{B0033BD7-18AA-4E19-BDBF-8396098BA3DD}" srcOrd="1" destOrd="0" presId="urn:microsoft.com/office/officeart/2009/3/layout/HorizontalOrganizationChart"/>
    <dgm:cxn modelId="{D30C1B61-9052-4600-BCCA-2DE410E7D7DF}" type="presParOf" srcId="{B0033BD7-18AA-4E19-BDBF-8396098BA3DD}" destId="{65FEC2EB-DC9E-43AB-A198-36A4A49591E8}" srcOrd="0" destOrd="0" presId="urn:microsoft.com/office/officeart/2009/3/layout/HorizontalOrganizationChart"/>
    <dgm:cxn modelId="{BF12BA18-1F64-4B87-B0E4-A6F591F9BB34}" type="presParOf" srcId="{65FEC2EB-DC9E-43AB-A198-36A4A49591E8}" destId="{1C59D773-438F-4CFC-9EC4-E60A9897BF71}" srcOrd="0" destOrd="0" presId="urn:microsoft.com/office/officeart/2009/3/layout/HorizontalOrganizationChart"/>
    <dgm:cxn modelId="{D65FC61B-88AD-4A0D-91CC-F3B035467726}" type="presParOf" srcId="{65FEC2EB-DC9E-43AB-A198-36A4A49591E8}" destId="{3506DF5D-C55B-46E5-A82A-31CA53C9F3FA}" srcOrd="1" destOrd="0" presId="urn:microsoft.com/office/officeart/2009/3/layout/HorizontalOrganizationChart"/>
    <dgm:cxn modelId="{63CBD326-460D-482F-8E9D-D34B5D7A0BB6}" type="presParOf" srcId="{B0033BD7-18AA-4E19-BDBF-8396098BA3DD}" destId="{0B59C85E-F9E5-4527-9BAC-4847D8E4CAA0}" srcOrd="1" destOrd="0" presId="urn:microsoft.com/office/officeart/2009/3/layout/HorizontalOrganizationChart"/>
    <dgm:cxn modelId="{E8426EF0-27D4-46D5-A211-225D2989826E}" type="presParOf" srcId="{B0033BD7-18AA-4E19-BDBF-8396098BA3DD}" destId="{715BAB05-9E78-47C0-9F02-4DBB4C2A9ECF}" srcOrd="2" destOrd="0" presId="urn:microsoft.com/office/officeart/2009/3/layout/HorizontalOrganizationChart"/>
    <dgm:cxn modelId="{0792DE77-32F5-45B0-8165-0638DA94EE54}" type="presParOf" srcId="{B978EC70-580E-41E4-BB72-AFCC75379DED}" destId="{7CACEC33-717F-4144-A067-8518DAFB7F5C}" srcOrd="2" destOrd="0" presId="urn:microsoft.com/office/officeart/2009/3/layout/HorizontalOrganizationChart"/>
    <dgm:cxn modelId="{A81216BD-A079-48AC-9084-257FCB15771A}"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第四节 </a:t>
          </a:r>
          <a:r>
            <a:rPr lang="zh-CN" altLang="en-US" sz="2000" b="1" i="0" u="none" kern="1200" dirty="0" smtClean="0">
              <a:latin typeface="微软雅黑" panose="020B0503020204020204" pitchFamily="34" charset="-122"/>
              <a:ea typeface="微软雅黑" panose="020B0503020204020204" pitchFamily="34" charset="-122"/>
              <a:cs typeface="+mn-cs"/>
            </a:rPr>
            <a:t>员工激励类型与模式</a:t>
          </a: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19D8B120-6846-4256-B4A8-887041330547}">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不同年龄</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D5B68F1B-22CC-4329-9A82-26997B2E3EBD}" type="parTrans" cxnId="{DA76E1E6-8CED-4A50-9EEE-1B2A4F1370A4}">
      <dgm:prSet/>
      <dgm:spPr/>
      <dgm:t>
        <a:bodyPr/>
        <a:lstStyle/>
        <a:p>
          <a:endParaRPr lang="zh-CN" altLang="en-US"/>
        </a:p>
      </dgm:t>
    </dgm:pt>
    <dgm:pt modelId="{6BA0C932-2988-4BB9-8C68-A9BC0298DF1D}" type="sibTrans" cxnId="{DA76E1E6-8CED-4A50-9EEE-1B2A4F1370A4}">
      <dgm:prSet/>
      <dgm:spPr/>
      <dgm:t>
        <a:bodyPr/>
        <a:lstStyle/>
        <a:p>
          <a:endParaRPr lang="zh-CN" altLang="en-US"/>
        </a:p>
      </dgm:t>
    </dgm:pt>
    <dgm:pt modelId="{02B61AE2-B2C5-44B3-A5A4-2E6ACB791502}">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青年员工</a:t>
          </a:r>
          <a:r>
            <a:rPr lang="zh-CN" altLang="en-US" sz="1800" dirty="0" smtClean="0">
              <a:latin typeface="微软雅黑" panose="020B0503020204020204" pitchFamily="34" charset="-122"/>
              <a:ea typeface="微软雅黑" panose="020B0503020204020204" pitchFamily="34" charset="-122"/>
            </a:rPr>
            <a:t>：</a:t>
          </a:r>
          <a:r>
            <a:rPr lang="zh-CN" altLang="en-US" sz="1800" b="1" dirty="0" smtClean="0">
              <a:solidFill>
                <a:srgbClr val="FF0000"/>
              </a:solidFill>
              <a:latin typeface="微软雅黑" panose="020B0503020204020204" pitchFamily="34" charset="-122"/>
              <a:ea typeface="微软雅黑" panose="020B0503020204020204" pitchFamily="34" charset="-122"/>
            </a:rPr>
            <a:t>物质方面激励需求强烈</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D4A72C6C-5CC0-436F-8F11-7DC782B43468}" type="parTrans" cxnId="{98A1801D-60E4-486B-95A1-C00302264239}">
      <dgm:prSet/>
      <dgm:spPr/>
      <dgm:t>
        <a:bodyPr/>
        <a:lstStyle/>
        <a:p>
          <a:endParaRPr lang="zh-CN" altLang="en-US"/>
        </a:p>
      </dgm:t>
    </dgm:pt>
    <dgm:pt modelId="{D3D9070C-002D-47E6-B468-8D03439E31C3}" type="sibTrans" cxnId="{98A1801D-60E4-486B-95A1-C00302264239}">
      <dgm:prSet/>
      <dgm:spPr/>
      <dgm:t>
        <a:bodyPr/>
        <a:lstStyle/>
        <a:p>
          <a:endParaRPr lang="zh-CN" altLang="en-US"/>
        </a:p>
      </dgm:t>
    </dgm:pt>
    <dgm:pt modelId="{E947FBB4-3BE0-45DB-A5DC-FB9A205115EB}">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不同性格</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E252E3F8-9FA1-4E59-97B0-12AC3B494447}" type="parTrans" cxnId="{8B2FA357-EC13-48CA-AE64-8D80F31E78D7}">
      <dgm:prSet/>
      <dgm:spPr/>
      <dgm:t>
        <a:bodyPr/>
        <a:lstStyle/>
        <a:p>
          <a:endParaRPr lang="zh-CN" altLang="en-US"/>
        </a:p>
      </dgm:t>
    </dgm:pt>
    <dgm:pt modelId="{5FD878B5-EA77-4C80-B29F-95ABB21B3020}" type="sibTrans" cxnId="{8B2FA357-EC13-48CA-AE64-8D80F31E78D7}">
      <dgm:prSet/>
      <dgm:spPr/>
      <dgm:t>
        <a:bodyPr/>
        <a:lstStyle/>
        <a:p>
          <a:endParaRPr lang="zh-CN" altLang="en-US"/>
        </a:p>
      </dgm:t>
    </dgm:pt>
    <dgm:pt modelId="{9B9E5AC5-6720-4531-A929-9ADF67F84AB2}">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指挥型</a:t>
          </a:r>
          <a:r>
            <a:rPr lang="zh-CN" altLang="en-US" sz="1800" dirty="0" smtClean="0">
              <a:latin typeface="微软雅黑" panose="020B0503020204020204" pitchFamily="34" charset="-122"/>
              <a:ea typeface="微软雅黑" panose="020B0503020204020204" pitchFamily="34" charset="-122"/>
            </a:rPr>
            <a:t>：</a:t>
          </a:r>
          <a:r>
            <a:rPr lang="zh-CN" altLang="en-US" sz="1800" b="1" dirty="0" smtClean="0">
              <a:solidFill>
                <a:srgbClr val="FF0000"/>
              </a:solidFill>
              <a:latin typeface="微软雅黑" panose="020B0503020204020204" pitchFamily="34" charset="-122"/>
              <a:ea typeface="微软雅黑" panose="020B0503020204020204" pitchFamily="34" charset="-122"/>
            </a:rPr>
            <a:t>别试图告诉他们怎么做</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ABBED90F-0712-49F4-AF56-63A68AE15286}" type="parTrans" cxnId="{A551E391-F5A0-4B5F-B0F5-FE84A4FDCE9E}">
      <dgm:prSet/>
      <dgm:spPr/>
      <dgm:t>
        <a:bodyPr/>
        <a:lstStyle/>
        <a:p>
          <a:endParaRPr lang="zh-CN" altLang="en-US"/>
        </a:p>
      </dgm:t>
    </dgm:pt>
    <dgm:pt modelId="{53BF04CA-584A-40B9-8A3A-5FE7DBD7EBAF}" type="sibTrans" cxnId="{A551E391-F5A0-4B5F-B0F5-FE84A4FDCE9E}">
      <dgm:prSet/>
      <dgm:spPr/>
      <dgm:t>
        <a:bodyPr/>
        <a:lstStyle/>
        <a:p>
          <a:endParaRPr lang="zh-CN" altLang="en-US"/>
        </a:p>
      </dgm:t>
    </dgm:pt>
    <dgm:pt modelId="{9F9677F7-22A0-4B00-8BF8-B94942669F07}">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中年员工</a:t>
          </a:r>
          <a:r>
            <a:rPr lang="zh-CN" altLang="en-US" sz="1800" dirty="0" smtClean="0">
              <a:latin typeface="微软雅黑" panose="020B0503020204020204" pitchFamily="34" charset="-122"/>
              <a:ea typeface="微软雅黑" panose="020B0503020204020204" pitchFamily="34" charset="-122"/>
            </a:rPr>
            <a:t>：</a:t>
          </a:r>
          <a:r>
            <a:rPr lang="zh-CN" altLang="en-US" sz="1800" b="1" dirty="0" smtClean="0">
              <a:solidFill>
                <a:srgbClr val="FF0000"/>
              </a:solidFill>
              <a:latin typeface="微软雅黑" panose="020B0503020204020204" pitchFamily="34" charset="-122"/>
              <a:ea typeface="微软雅黑" panose="020B0503020204020204" pitchFamily="34" charset="-122"/>
            </a:rPr>
            <a:t>物质激励跟精神激励都需要</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3B736D12-15AF-44B7-B247-C543D22BCF61}" type="parTrans" cxnId="{F5DB22A4-96FE-4DE0-8E8E-8D22E93A2907}">
      <dgm:prSet/>
      <dgm:spPr/>
      <dgm:t>
        <a:bodyPr/>
        <a:lstStyle/>
        <a:p>
          <a:endParaRPr lang="zh-CN" altLang="en-US"/>
        </a:p>
      </dgm:t>
    </dgm:pt>
    <dgm:pt modelId="{734F4350-47C9-4E4D-AD1A-D8098ADD9CAF}" type="sibTrans" cxnId="{F5DB22A4-96FE-4DE0-8E8E-8D22E93A2907}">
      <dgm:prSet/>
      <dgm:spPr/>
      <dgm:t>
        <a:bodyPr/>
        <a:lstStyle/>
        <a:p>
          <a:endParaRPr lang="zh-CN" altLang="en-US"/>
        </a:p>
      </dgm:t>
    </dgm:pt>
    <dgm:pt modelId="{0412AC0C-6961-49EC-93DE-5DB336C57837}">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老龄员工</a:t>
          </a:r>
          <a:r>
            <a:rPr lang="zh-CN" altLang="en-US" sz="1800" dirty="0" smtClean="0">
              <a:latin typeface="微软雅黑" panose="020B0503020204020204" pitchFamily="34" charset="-122"/>
              <a:ea typeface="微软雅黑" panose="020B0503020204020204" pitchFamily="34" charset="-122"/>
            </a:rPr>
            <a:t>：</a:t>
          </a:r>
          <a:r>
            <a:rPr lang="zh-CN" altLang="en-US" sz="1800" b="1" dirty="0" smtClean="0">
              <a:solidFill>
                <a:srgbClr val="FF0000"/>
              </a:solidFill>
              <a:latin typeface="微软雅黑" panose="020B0503020204020204" pitchFamily="34" charset="-122"/>
              <a:ea typeface="微软雅黑" panose="020B0503020204020204" pitchFamily="34" charset="-122"/>
            </a:rPr>
            <a:t>偏重精神激励</a:t>
          </a:r>
          <a:endParaRPr lang="zh-CN" altLang="en-US" sz="1800" b="1" i="0" u="none" dirty="0" smtClean="0">
            <a:latin typeface="微软雅黑" panose="020B0503020204020204" pitchFamily="34" charset="-122"/>
            <a:ea typeface="微软雅黑" panose="020B0503020204020204" pitchFamily="34" charset="-122"/>
            <a:cs typeface="+mn-cs"/>
          </a:endParaRPr>
        </a:p>
      </dgm:t>
    </dgm:pt>
    <dgm:pt modelId="{8A81C030-2AEC-477E-BC9E-7DAA57D8D6C6}" type="parTrans" cxnId="{0FDD763F-EE63-4C5C-BCA5-0D331DF1531D}">
      <dgm:prSet/>
      <dgm:spPr/>
      <dgm:t>
        <a:bodyPr/>
        <a:lstStyle/>
        <a:p>
          <a:endParaRPr lang="zh-CN" altLang="en-US"/>
        </a:p>
      </dgm:t>
    </dgm:pt>
    <dgm:pt modelId="{4A29A664-DE78-41CC-B095-295879947201}" type="sibTrans" cxnId="{0FDD763F-EE63-4C5C-BCA5-0D331DF1531D}">
      <dgm:prSet/>
      <dgm:spPr/>
      <dgm:t>
        <a:bodyPr/>
        <a:lstStyle/>
        <a:p>
          <a:endParaRPr lang="zh-CN" altLang="en-US"/>
        </a:p>
      </dgm:t>
    </dgm:pt>
    <dgm:pt modelId="{78F417CB-6294-4B1A-B73B-DD892769E46D}">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关系型</a:t>
          </a:r>
          <a:r>
            <a:rPr lang="zh-CN" altLang="en-US" sz="1800" dirty="0" smtClean="0">
              <a:latin typeface="微软雅黑" panose="020B0503020204020204" pitchFamily="34" charset="-122"/>
              <a:ea typeface="微软雅黑" panose="020B0503020204020204" pitchFamily="34" charset="-122"/>
            </a:rPr>
            <a:t>：</a:t>
          </a:r>
          <a:r>
            <a:rPr lang="zh-CN" altLang="en-US" sz="1800" b="1" dirty="0" smtClean="0">
              <a:solidFill>
                <a:srgbClr val="FF0000"/>
              </a:solidFill>
              <a:latin typeface="微软雅黑" panose="020B0503020204020204" pitchFamily="34" charset="-122"/>
              <a:ea typeface="微软雅黑" panose="020B0503020204020204" pitchFamily="34" charset="-122"/>
            </a:rPr>
            <a:t>给他们机会，充分地和他人分享感受</a:t>
          </a:r>
          <a:endParaRPr lang="zh-CN" altLang="en-US" sz="1800" b="1" i="0" u="none" dirty="0" smtClean="0">
            <a:latin typeface="微软雅黑" panose="020B0503020204020204" pitchFamily="34" charset="-122"/>
            <a:ea typeface="微软雅黑" panose="020B0503020204020204" pitchFamily="34" charset="-122"/>
            <a:cs typeface="+mn-cs"/>
          </a:endParaRPr>
        </a:p>
      </dgm:t>
    </dgm:pt>
    <dgm:pt modelId="{C087B94A-3978-4E19-812F-CC7AA8FA895F}" type="parTrans" cxnId="{8B8D45DB-45F0-46F8-B217-99D23FB1432C}">
      <dgm:prSet/>
      <dgm:spPr/>
      <dgm:t>
        <a:bodyPr/>
        <a:lstStyle/>
        <a:p>
          <a:endParaRPr lang="zh-CN" altLang="en-US"/>
        </a:p>
      </dgm:t>
    </dgm:pt>
    <dgm:pt modelId="{BB166A83-F445-478D-9EF3-D42327F82D10}" type="sibTrans" cxnId="{8B8D45DB-45F0-46F8-B217-99D23FB1432C}">
      <dgm:prSet/>
      <dgm:spPr/>
      <dgm:t>
        <a:bodyPr/>
        <a:lstStyle/>
        <a:p>
          <a:endParaRPr lang="zh-CN" altLang="en-US"/>
        </a:p>
      </dgm:t>
    </dgm:pt>
    <dgm:pt modelId="{0ED78181-BC9D-454F-A0E7-D2B26AE7A6EF}">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智力型</a:t>
          </a:r>
          <a:r>
            <a:rPr lang="zh-CN" altLang="en-US" sz="1800" dirty="0" smtClean="0">
              <a:latin typeface="微软雅黑" panose="020B0503020204020204" pitchFamily="34" charset="-122"/>
              <a:ea typeface="微软雅黑" panose="020B0503020204020204" pitchFamily="34" charset="-122"/>
            </a:rPr>
            <a:t>：</a:t>
          </a:r>
          <a:r>
            <a:rPr lang="zh-CN" altLang="en-US" sz="1800" b="1" dirty="0" smtClean="0">
              <a:solidFill>
                <a:srgbClr val="FF0000"/>
              </a:solidFill>
              <a:latin typeface="微软雅黑" panose="020B0503020204020204" pitchFamily="34" charset="-122"/>
              <a:ea typeface="微软雅黑" panose="020B0503020204020204" pitchFamily="34" charset="-122"/>
            </a:rPr>
            <a:t>肯定他们的思考能力，对他们的分析表示兴趣</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7208F61D-A932-4E2D-B8EC-CCF81E8FD968}" type="parTrans" cxnId="{D37539E8-340F-4DD4-84F5-C414F9A732F9}">
      <dgm:prSet/>
      <dgm:spPr/>
      <dgm:t>
        <a:bodyPr/>
        <a:lstStyle/>
        <a:p>
          <a:endParaRPr lang="zh-CN" altLang="en-US"/>
        </a:p>
      </dgm:t>
    </dgm:pt>
    <dgm:pt modelId="{0C3D712F-A570-4414-8CAA-A7CD7A7CA1EE}" type="sibTrans" cxnId="{D37539E8-340F-4DD4-84F5-C414F9A732F9}">
      <dgm:prSet/>
      <dgm:spPr/>
      <dgm:t>
        <a:bodyPr/>
        <a:lstStyle/>
        <a:p>
          <a:endParaRPr lang="zh-CN" altLang="en-US"/>
        </a:p>
      </dgm:t>
    </dgm:pt>
    <dgm:pt modelId="{E798DF68-EB16-42BD-9A9F-9D29B669B253}">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工兵型</a:t>
          </a:r>
          <a:r>
            <a:rPr lang="zh-CN" altLang="en-US" sz="1800" dirty="0" smtClean="0">
              <a:latin typeface="微软雅黑" panose="020B0503020204020204" pitchFamily="34" charset="-122"/>
              <a:ea typeface="微软雅黑" panose="020B0503020204020204" pitchFamily="34" charset="-122"/>
            </a:rPr>
            <a:t>：</a:t>
          </a:r>
          <a:r>
            <a:rPr lang="zh-CN" altLang="en-US" sz="1800" b="1" dirty="0" smtClean="0">
              <a:solidFill>
                <a:srgbClr val="FF0000"/>
              </a:solidFill>
              <a:latin typeface="微软雅黑" panose="020B0503020204020204" pitchFamily="34" charset="-122"/>
              <a:ea typeface="微软雅黑" panose="020B0503020204020204" pitchFamily="34" charset="-122"/>
            </a:rPr>
            <a:t>多给他们出主意、想办法</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CBC4A32E-9282-40B2-AB1E-BAB203E48E12}" type="parTrans" cxnId="{37BB63B6-4D57-4F8D-A904-0E83F7C67368}">
      <dgm:prSet/>
      <dgm:spPr/>
      <dgm:t>
        <a:bodyPr/>
        <a:lstStyle/>
        <a:p>
          <a:endParaRPr lang="zh-CN" altLang="en-US"/>
        </a:p>
      </dgm:t>
    </dgm:pt>
    <dgm:pt modelId="{31CBB16B-D373-4779-BDDE-37EE56526EE9}" type="sibTrans" cxnId="{37BB63B6-4D57-4F8D-A904-0E83F7C67368}">
      <dgm:prSet/>
      <dgm:spPr/>
      <dgm:t>
        <a:bodyPr/>
        <a:lstStyle/>
        <a:p>
          <a:endParaRPr lang="zh-CN" altLang="en-US"/>
        </a:p>
      </dgm:t>
    </dgm:pt>
    <dgm:pt modelId="{B4BEE080-F290-4AA0-8F8C-E1B42B6DCFBC}">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不同工作</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3FCD90CC-788A-466F-946C-C7810658F3F1}" type="parTrans" cxnId="{036BF8CF-B601-4A76-B683-D1E10477A3A4}">
      <dgm:prSet/>
      <dgm:spPr/>
      <dgm:t>
        <a:bodyPr/>
        <a:lstStyle/>
        <a:p>
          <a:endParaRPr lang="zh-CN" altLang="en-US"/>
        </a:p>
      </dgm:t>
    </dgm:pt>
    <dgm:pt modelId="{7D5F3705-A1F5-485B-BA12-4DB2E52AFFAC}" type="sibTrans" cxnId="{036BF8CF-B601-4A76-B683-D1E10477A3A4}">
      <dgm:prSet/>
      <dgm:spPr/>
      <dgm:t>
        <a:bodyPr/>
        <a:lstStyle/>
        <a:p>
          <a:endParaRPr lang="zh-CN" altLang="en-US"/>
        </a:p>
      </dgm:t>
    </dgm:pt>
    <dgm:pt modelId="{48DAB7D3-8680-43ED-A5D5-455604FB3BB0}">
      <dgm:prSet custT="1"/>
      <dgm:spPr/>
      <dgm:t>
        <a:bodyPr spcFirstLastPara="0" vert="horz" wrap="square" lIns="12700" tIns="12700" rIns="12700" bIns="12700" numCol="1" spcCol="1270" anchor="ctr" anchorCtr="0"/>
        <a:lstStyle/>
        <a:p>
          <a:r>
            <a:rPr lang="zh-CN" altLang="en-US" sz="1800" dirty="0" smtClean="0">
              <a:latin typeface="微软雅黑" panose="020B0503020204020204" pitchFamily="34" charset="-122"/>
              <a:ea typeface="微软雅黑" panose="020B0503020204020204" pitchFamily="34" charset="-122"/>
            </a:rPr>
            <a:t>专业技术人员的激励模式组合</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0A0B3D2F-46F2-4EBA-8C10-703C4811EFC4}" type="parTrans" cxnId="{80A7D833-2024-4EF0-ACE6-C59B7856AF67}">
      <dgm:prSet/>
      <dgm:spPr/>
      <dgm:t>
        <a:bodyPr/>
        <a:lstStyle/>
        <a:p>
          <a:endParaRPr lang="zh-CN" altLang="en-US"/>
        </a:p>
      </dgm:t>
    </dgm:pt>
    <dgm:pt modelId="{8AF55441-13A4-4C50-9895-609C3C148C31}" type="sibTrans" cxnId="{80A7D833-2024-4EF0-ACE6-C59B7856AF67}">
      <dgm:prSet/>
      <dgm:spPr/>
      <dgm:t>
        <a:bodyPr/>
        <a:lstStyle/>
        <a:p>
          <a:endParaRPr lang="zh-CN" altLang="en-US"/>
        </a:p>
      </dgm:t>
    </dgm:pt>
    <dgm:pt modelId="{9A6806EB-93C5-4DED-B6C0-52D863768460}">
      <dgm:prSet custT="1"/>
      <dgm:spPr/>
      <dgm:t>
        <a:bodyPr spcFirstLastPara="0" vert="horz" wrap="square" lIns="12700" tIns="12700" rIns="12700" bIns="12700" numCol="1" spcCol="1270" anchor="ctr" anchorCtr="0"/>
        <a:lstStyle/>
        <a:p>
          <a:r>
            <a:rPr lang="zh-CN" altLang="en-US" sz="1800" dirty="0" smtClean="0">
              <a:latin typeface="微软雅黑" panose="020B0503020204020204" pitchFamily="34" charset="-122"/>
              <a:ea typeface="微软雅黑" panose="020B0503020204020204" pitchFamily="34" charset="-122"/>
            </a:rPr>
            <a:t>销售人员的激励模式组合</a:t>
          </a:r>
          <a:endParaRPr lang="zh-CN" altLang="en-US" sz="1800" b="1" i="0" u="none" dirty="0" smtClean="0">
            <a:latin typeface="微软雅黑" panose="020B0503020204020204" pitchFamily="34" charset="-122"/>
            <a:ea typeface="微软雅黑" panose="020B0503020204020204" pitchFamily="34" charset="-122"/>
            <a:cs typeface="+mn-cs"/>
          </a:endParaRPr>
        </a:p>
      </dgm:t>
    </dgm:pt>
    <dgm:pt modelId="{490F840C-A260-42AD-8DA7-727C646C93C4}" type="parTrans" cxnId="{F79E6F5A-6D54-4EB2-81DC-35CCDB8F0751}">
      <dgm:prSet/>
      <dgm:spPr/>
      <dgm:t>
        <a:bodyPr/>
        <a:lstStyle/>
        <a:p>
          <a:endParaRPr lang="zh-CN" altLang="en-US"/>
        </a:p>
      </dgm:t>
    </dgm:pt>
    <dgm:pt modelId="{B501F297-8891-42C2-8D1F-66E52E1A26AF}" type="sibTrans" cxnId="{F79E6F5A-6D54-4EB2-81DC-35CCDB8F0751}">
      <dgm:prSet/>
      <dgm:spPr/>
      <dgm:t>
        <a:bodyPr/>
        <a:lstStyle/>
        <a:p>
          <a:endParaRPr lang="zh-CN" altLang="en-US"/>
        </a:p>
      </dgm:t>
    </dgm:pt>
    <dgm:pt modelId="{D17EAEFC-380A-4ABE-A6B8-4954946B15D6}">
      <dgm:prSet custT="1"/>
      <dgm:spPr/>
      <dgm:t>
        <a:bodyPr spcFirstLastPara="0" vert="horz" wrap="square" lIns="12700" tIns="12700" rIns="12700" bIns="12700" numCol="1" spcCol="1270" anchor="ctr" anchorCtr="0"/>
        <a:lstStyle/>
        <a:p>
          <a:r>
            <a:rPr lang="zh-CN" altLang="en-US" sz="1800" dirty="0" smtClean="0">
              <a:latin typeface="微软雅黑" panose="020B0503020204020204" pitchFamily="34" charset="-122"/>
              <a:ea typeface="微软雅黑" panose="020B0503020204020204" pitchFamily="34" charset="-122"/>
            </a:rPr>
            <a:t>一线生产人员的激励模式组合</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64AEE7C4-5A48-4307-8D75-8C6E4E150CCE}" type="parTrans" cxnId="{CF3EA64C-5A13-43F2-A767-395A486E1A36}">
      <dgm:prSet/>
      <dgm:spPr/>
      <dgm:t>
        <a:bodyPr/>
        <a:lstStyle/>
        <a:p>
          <a:endParaRPr lang="zh-CN" altLang="en-US"/>
        </a:p>
      </dgm:t>
    </dgm:pt>
    <dgm:pt modelId="{75818D60-AAE9-4A3D-B087-8CF7F288D983}" type="sibTrans" cxnId="{CF3EA64C-5A13-43F2-A767-395A486E1A36}">
      <dgm:prSet/>
      <dgm:spPr/>
      <dgm:t>
        <a:bodyPr/>
        <a:lstStyle/>
        <a:p>
          <a:endParaRPr lang="zh-CN" altLang="en-US"/>
        </a:p>
      </dgm:t>
    </dgm:pt>
    <dgm:pt modelId="{7F0B44A1-DC51-4331-8750-C79B459A22D4}">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管理人员</a:t>
          </a:r>
          <a:r>
            <a:rPr lang="zh-CN" altLang="en-US" sz="1800" dirty="0" smtClean="0">
              <a:latin typeface="微软雅黑" panose="020B0503020204020204" pitchFamily="34" charset="-122"/>
              <a:ea typeface="微软雅黑" panose="020B0503020204020204" pitchFamily="34" charset="-122"/>
            </a:rPr>
            <a:t>的激励模式组合：</a:t>
          </a:r>
          <a:r>
            <a:rPr lang="zh-CN" altLang="en-US" sz="1800" b="1" dirty="0" smtClean="0">
              <a:latin typeface="微软雅黑" panose="020B0503020204020204" pitchFamily="34" charset="-122"/>
              <a:ea typeface="微软雅黑" panose="020B0503020204020204" pitchFamily="34" charset="-122"/>
            </a:rPr>
            <a:t>最具吸引力的激励</a:t>
          </a:r>
          <a:r>
            <a:rPr lang="en-US" altLang="zh-CN" sz="1800" b="1" dirty="0" smtClean="0">
              <a:latin typeface="微软雅黑" panose="020B0503020204020204" pitchFamily="34" charset="-122"/>
              <a:ea typeface="微软雅黑" panose="020B0503020204020204" pitchFamily="34" charset="-122"/>
            </a:rPr>
            <a:t>——</a:t>
          </a:r>
          <a:r>
            <a:rPr lang="zh-CN" altLang="en-US" sz="1800" b="1" dirty="0" smtClean="0">
              <a:solidFill>
                <a:srgbClr val="FF0000"/>
              </a:solidFill>
              <a:latin typeface="微软雅黑" panose="020B0503020204020204" pitchFamily="34" charset="-122"/>
              <a:ea typeface="微软雅黑" panose="020B0503020204020204" pitchFamily="34" charset="-122"/>
            </a:rPr>
            <a:t>晋升</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A60BF0E6-ACAC-446D-8917-D4174AEDFA81}" type="parTrans" cxnId="{2F3CE481-C7BB-4E42-B8D4-D72D427D9084}">
      <dgm:prSet/>
      <dgm:spPr/>
      <dgm:t>
        <a:bodyPr/>
        <a:lstStyle/>
        <a:p>
          <a:endParaRPr lang="zh-CN" altLang="en-US"/>
        </a:p>
      </dgm:t>
    </dgm:pt>
    <dgm:pt modelId="{5DA5148F-E038-43EC-BAF5-9F0C8F503D38}" type="sibTrans" cxnId="{2F3CE481-C7BB-4E42-B8D4-D72D427D9084}">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D29C1E41-F0A6-4B0B-A7AC-16A7954D8AC2}" type="pres">
      <dgm:prSet presAssocID="{D5B68F1B-22CC-4329-9A82-26997B2E3EBD}" presName="Name64" presStyleLbl="parChTrans1D2" presStyleIdx="0" presStyleCnt="3"/>
      <dgm:spPr/>
      <dgm:t>
        <a:bodyPr/>
        <a:lstStyle/>
        <a:p>
          <a:endParaRPr lang="zh-CN" altLang="en-US"/>
        </a:p>
      </dgm:t>
    </dgm:pt>
    <dgm:pt modelId="{B296480D-3FCE-4893-8382-FC0F09B6CDCD}" type="pres">
      <dgm:prSet presAssocID="{19D8B120-6846-4256-B4A8-887041330547}" presName="hierRoot2" presStyleCnt="0">
        <dgm:presLayoutVars>
          <dgm:hierBranch val="init"/>
        </dgm:presLayoutVars>
      </dgm:prSet>
      <dgm:spPr/>
    </dgm:pt>
    <dgm:pt modelId="{4003B6D1-2710-4EF4-9FEA-39C83524BD4F}" type="pres">
      <dgm:prSet presAssocID="{19D8B120-6846-4256-B4A8-887041330547}" presName="rootComposite" presStyleCnt="0"/>
      <dgm:spPr/>
    </dgm:pt>
    <dgm:pt modelId="{92C56A28-FD26-46F0-8473-E7C6698433B7}" type="pres">
      <dgm:prSet presAssocID="{19D8B120-6846-4256-B4A8-887041330547}" presName="rootText" presStyleLbl="node2" presStyleIdx="0" presStyleCnt="3" custScaleX="225412" custScaleY="283680">
        <dgm:presLayoutVars>
          <dgm:chPref val="3"/>
        </dgm:presLayoutVars>
      </dgm:prSet>
      <dgm:spPr/>
      <dgm:t>
        <a:bodyPr/>
        <a:lstStyle/>
        <a:p>
          <a:endParaRPr lang="zh-CN" altLang="en-US"/>
        </a:p>
      </dgm:t>
    </dgm:pt>
    <dgm:pt modelId="{520C1F4E-FCAD-4AF2-8E87-7300EA915679}" type="pres">
      <dgm:prSet presAssocID="{19D8B120-6846-4256-B4A8-887041330547}" presName="rootConnector" presStyleLbl="node2" presStyleIdx="0" presStyleCnt="3"/>
      <dgm:spPr/>
      <dgm:t>
        <a:bodyPr/>
        <a:lstStyle/>
        <a:p>
          <a:endParaRPr lang="zh-CN" altLang="en-US"/>
        </a:p>
      </dgm:t>
    </dgm:pt>
    <dgm:pt modelId="{21C6D09D-3164-4227-8871-3AC26C922E4D}" type="pres">
      <dgm:prSet presAssocID="{19D8B120-6846-4256-B4A8-887041330547}" presName="hierChild4" presStyleCnt="0"/>
      <dgm:spPr/>
    </dgm:pt>
    <dgm:pt modelId="{C115CE2F-7ADC-4F7B-90C5-C39CE83D05A5}" type="pres">
      <dgm:prSet presAssocID="{D4A72C6C-5CC0-436F-8F11-7DC782B43468}" presName="Name64" presStyleLbl="parChTrans1D3" presStyleIdx="0" presStyleCnt="11"/>
      <dgm:spPr/>
      <dgm:t>
        <a:bodyPr/>
        <a:lstStyle/>
        <a:p>
          <a:endParaRPr lang="zh-CN" altLang="en-US"/>
        </a:p>
      </dgm:t>
    </dgm:pt>
    <dgm:pt modelId="{B6201FB0-C046-41DD-B194-CB157B60661E}" type="pres">
      <dgm:prSet presAssocID="{02B61AE2-B2C5-44B3-A5A4-2E6ACB791502}" presName="hierRoot2" presStyleCnt="0">
        <dgm:presLayoutVars>
          <dgm:hierBranch val="init"/>
        </dgm:presLayoutVars>
      </dgm:prSet>
      <dgm:spPr/>
    </dgm:pt>
    <dgm:pt modelId="{5C83E7DC-0437-4D3A-951A-B1FD34F7A015}" type="pres">
      <dgm:prSet presAssocID="{02B61AE2-B2C5-44B3-A5A4-2E6ACB791502}" presName="rootComposite" presStyleCnt="0"/>
      <dgm:spPr/>
    </dgm:pt>
    <dgm:pt modelId="{5B651776-AAB8-4A28-B245-D4AFDC1DAA66}" type="pres">
      <dgm:prSet presAssocID="{02B61AE2-B2C5-44B3-A5A4-2E6ACB791502}" presName="rootText" presStyleLbl="node3" presStyleIdx="0" presStyleCnt="11" custScaleX="1353971" custScaleY="201413">
        <dgm:presLayoutVars>
          <dgm:chPref val="3"/>
        </dgm:presLayoutVars>
      </dgm:prSet>
      <dgm:spPr/>
      <dgm:t>
        <a:bodyPr/>
        <a:lstStyle/>
        <a:p>
          <a:endParaRPr lang="zh-CN" altLang="en-US"/>
        </a:p>
      </dgm:t>
    </dgm:pt>
    <dgm:pt modelId="{44A8B970-872E-4950-888F-AA8B4B5DBC43}" type="pres">
      <dgm:prSet presAssocID="{02B61AE2-B2C5-44B3-A5A4-2E6ACB791502}" presName="rootConnector" presStyleLbl="node3" presStyleIdx="0" presStyleCnt="11"/>
      <dgm:spPr/>
      <dgm:t>
        <a:bodyPr/>
        <a:lstStyle/>
        <a:p>
          <a:endParaRPr lang="zh-CN" altLang="en-US"/>
        </a:p>
      </dgm:t>
    </dgm:pt>
    <dgm:pt modelId="{DDC5CDF4-F4C1-4E14-8D62-6C124F4A12BA}" type="pres">
      <dgm:prSet presAssocID="{02B61AE2-B2C5-44B3-A5A4-2E6ACB791502}" presName="hierChild4" presStyleCnt="0"/>
      <dgm:spPr/>
    </dgm:pt>
    <dgm:pt modelId="{DFA16388-91FA-4553-9184-21B828BF5BB5}" type="pres">
      <dgm:prSet presAssocID="{02B61AE2-B2C5-44B3-A5A4-2E6ACB791502}" presName="hierChild5" presStyleCnt="0"/>
      <dgm:spPr/>
    </dgm:pt>
    <dgm:pt modelId="{AB20934F-3686-4825-B988-7E84EBEE4364}" type="pres">
      <dgm:prSet presAssocID="{3B736D12-15AF-44B7-B247-C543D22BCF61}" presName="Name64" presStyleLbl="parChTrans1D3" presStyleIdx="1" presStyleCnt="11"/>
      <dgm:spPr/>
      <dgm:t>
        <a:bodyPr/>
        <a:lstStyle/>
        <a:p>
          <a:endParaRPr lang="zh-CN" altLang="en-US"/>
        </a:p>
      </dgm:t>
    </dgm:pt>
    <dgm:pt modelId="{EE433FEB-5745-434D-90E5-853E5E0E0BF4}" type="pres">
      <dgm:prSet presAssocID="{9F9677F7-22A0-4B00-8BF8-B94942669F07}" presName="hierRoot2" presStyleCnt="0">
        <dgm:presLayoutVars>
          <dgm:hierBranch val="init"/>
        </dgm:presLayoutVars>
      </dgm:prSet>
      <dgm:spPr/>
    </dgm:pt>
    <dgm:pt modelId="{49BDA606-60E5-45CA-BE90-D56699933586}" type="pres">
      <dgm:prSet presAssocID="{9F9677F7-22A0-4B00-8BF8-B94942669F07}" presName="rootComposite" presStyleCnt="0"/>
      <dgm:spPr/>
    </dgm:pt>
    <dgm:pt modelId="{83494CC7-02E5-4860-8DFB-0DA8C5D031F1}" type="pres">
      <dgm:prSet presAssocID="{9F9677F7-22A0-4B00-8BF8-B94942669F07}" presName="rootText" presStyleLbl="node3" presStyleIdx="1" presStyleCnt="11" custScaleX="1353971" custScaleY="201413">
        <dgm:presLayoutVars>
          <dgm:chPref val="3"/>
        </dgm:presLayoutVars>
      </dgm:prSet>
      <dgm:spPr/>
      <dgm:t>
        <a:bodyPr/>
        <a:lstStyle/>
        <a:p>
          <a:endParaRPr lang="zh-CN" altLang="en-US"/>
        </a:p>
      </dgm:t>
    </dgm:pt>
    <dgm:pt modelId="{0BE72895-DA76-498C-B03B-5E30997FD3FC}" type="pres">
      <dgm:prSet presAssocID="{9F9677F7-22A0-4B00-8BF8-B94942669F07}" presName="rootConnector" presStyleLbl="node3" presStyleIdx="1" presStyleCnt="11"/>
      <dgm:spPr/>
      <dgm:t>
        <a:bodyPr/>
        <a:lstStyle/>
        <a:p>
          <a:endParaRPr lang="zh-CN" altLang="en-US"/>
        </a:p>
      </dgm:t>
    </dgm:pt>
    <dgm:pt modelId="{F3ED1A7D-F316-4913-9720-1351C30B94B0}" type="pres">
      <dgm:prSet presAssocID="{9F9677F7-22A0-4B00-8BF8-B94942669F07}" presName="hierChild4" presStyleCnt="0"/>
      <dgm:spPr/>
    </dgm:pt>
    <dgm:pt modelId="{88E53804-7A4C-402B-8B1D-226F0A7DBFCB}" type="pres">
      <dgm:prSet presAssocID="{9F9677F7-22A0-4B00-8BF8-B94942669F07}" presName="hierChild5" presStyleCnt="0"/>
      <dgm:spPr/>
    </dgm:pt>
    <dgm:pt modelId="{C489A1F6-EFCD-4564-96EC-21CE9A82E04B}" type="pres">
      <dgm:prSet presAssocID="{8A81C030-2AEC-477E-BC9E-7DAA57D8D6C6}" presName="Name64" presStyleLbl="parChTrans1D3" presStyleIdx="2" presStyleCnt="11"/>
      <dgm:spPr/>
      <dgm:t>
        <a:bodyPr/>
        <a:lstStyle/>
        <a:p>
          <a:endParaRPr lang="zh-CN" altLang="en-US"/>
        </a:p>
      </dgm:t>
    </dgm:pt>
    <dgm:pt modelId="{CA018F6D-E60F-4EC3-B4A3-E2F1477F83AF}" type="pres">
      <dgm:prSet presAssocID="{0412AC0C-6961-49EC-93DE-5DB336C57837}" presName="hierRoot2" presStyleCnt="0">
        <dgm:presLayoutVars>
          <dgm:hierBranch val="init"/>
        </dgm:presLayoutVars>
      </dgm:prSet>
      <dgm:spPr/>
    </dgm:pt>
    <dgm:pt modelId="{EF463A96-9EE5-44D3-9403-C64B6F1D3F8F}" type="pres">
      <dgm:prSet presAssocID="{0412AC0C-6961-49EC-93DE-5DB336C57837}" presName="rootComposite" presStyleCnt="0"/>
      <dgm:spPr/>
    </dgm:pt>
    <dgm:pt modelId="{AAE6DF10-8A6D-4D90-A3CC-2303FF82B0A5}" type="pres">
      <dgm:prSet presAssocID="{0412AC0C-6961-49EC-93DE-5DB336C57837}" presName="rootText" presStyleLbl="node3" presStyleIdx="2" presStyleCnt="11" custScaleX="1353971" custScaleY="201413">
        <dgm:presLayoutVars>
          <dgm:chPref val="3"/>
        </dgm:presLayoutVars>
      </dgm:prSet>
      <dgm:spPr/>
      <dgm:t>
        <a:bodyPr/>
        <a:lstStyle/>
        <a:p>
          <a:endParaRPr lang="zh-CN" altLang="en-US"/>
        </a:p>
      </dgm:t>
    </dgm:pt>
    <dgm:pt modelId="{47D80736-CADB-4E5E-BC5B-08D8FCA54DC7}" type="pres">
      <dgm:prSet presAssocID="{0412AC0C-6961-49EC-93DE-5DB336C57837}" presName="rootConnector" presStyleLbl="node3" presStyleIdx="2" presStyleCnt="11"/>
      <dgm:spPr/>
      <dgm:t>
        <a:bodyPr/>
        <a:lstStyle/>
        <a:p>
          <a:endParaRPr lang="zh-CN" altLang="en-US"/>
        </a:p>
      </dgm:t>
    </dgm:pt>
    <dgm:pt modelId="{DA73C8DE-6585-43FD-A637-40AA0C3E7B4E}" type="pres">
      <dgm:prSet presAssocID="{0412AC0C-6961-49EC-93DE-5DB336C57837}" presName="hierChild4" presStyleCnt="0"/>
      <dgm:spPr/>
    </dgm:pt>
    <dgm:pt modelId="{BF470AE9-49FF-4316-94DB-3BB248C4022D}" type="pres">
      <dgm:prSet presAssocID="{0412AC0C-6961-49EC-93DE-5DB336C57837}" presName="hierChild5" presStyleCnt="0"/>
      <dgm:spPr/>
    </dgm:pt>
    <dgm:pt modelId="{D1D3350D-2394-40A0-9AED-048AD8E264DE}" type="pres">
      <dgm:prSet presAssocID="{19D8B120-6846-4256-B4A8-887041330547}" presName="hierChild5" presStyleCnt="0"/>
      <dgm:spPr/>
    </dgm:pt>
    <dgm:pt modelId="{30B8774D-27C4-4F81-B260-18AF33967146}" type="pres">
      <dgm:prSet presAssocID="{E252E3F8-9FA1-4E59-97B0-12AC3B494447}" presName="Name64" presStyleLbl="parChTrans1D2" presStyleIdx="1" presStyleCnt="3"/>
      <dgm:spPr/>
      <dgm:t>
        <a:bodyPr/>
        <a:lstStyle/>
        <a:p>
          <a:endParaRPr lang="zh-CN" altLang="en-US"/>
        </a:p>
      </dgm:t>
    </dgm:pt>
    <dgm:pt modelId="{23EF5878-BB80-4D2B-BDCE-97E628C1854D}" type="pres">
      <dgm:prSet presAssocID="{E947FBB4-3BE0-45DB-A5DC-FB9A205115EB}" presName="hierRoot2" presStyleCnt="0">
        <dgm:presLayoutVars>
          <dgm:hierBranch val="init"/>
        </dgm:presLayoutVars>
      </dgm:prSet>
      <dgm:spPr/>
    </dgm:pt>
    <dgm:pt modelId="{447A1616-15C1-45A0-993B-3EB1E8B631B3}" type="pres">
      <dgm:prSet presAssocID="{E947FBB4-3BE0-45DB-A5DC-FB9A205115EB}" presName="rootComposite" presStyleCnt="0"/>
      <dgm:spPr/>
    </dgm:pt>
    <dgm:pt modelId="{F8FE4275-5F21-4581-AEF5-27EEAE48B4D9}" type="pres">
      <dgm:prSet presAssocID="{E947FBB4-3BE0-45DB-A5DC-FB9A205115EB}" presName="rootText" presStyleLbl="node2" presStyleIdx="1" presStyleCnt="3" custScaleX="225412" custScaleY="283680">
        <dgm:presLayoutVars>
          <dgm:chPref val="3"/>
        </dgm:presLayoutVars>
      </dgm:prSet>
      <dgm:spPr/>
      <dgm:t>
        <a:bodyPr/>
        <a:lstStyle/>
        <a:p>
          <a:endParaRPr lang="zh-CN" altLang="en-US"/>
        </a:p>
      </dgm:t>
    </dgm:pt>
    <dgm:pt modelId="{319D7253-4350-4C4B-A180-FD61D617FF9A}" type="pres">
      <dgm:prSet presAssocID="{E947FBB4-3BE0-45DB-A5DC-FB9A205115EB}" presName="rootConnector" presStyleLbl="node2" presStyleIdx="1" presStyleCnt="3"/>
      <dgm:spPr/>
      <dgm:t>
        <a:bodyPr/>
        <a:lstStyle/>
        <a:p>
          <a:endParaRPr lang="zh-CN" altLang="en-US"/>
        </a:p>
      </dgm:t>
    </dgm:pt>
    <dgm:pt modelId="{1D9006AF-3332-4443-A026-EB4E23E1C7AA}" type="pres">
      <dgm:prSet presAssocID="{E947FBB4-3BE0-45DB-A5DC-FB9A205115EB}" presName="hierChild4" presStyleCnt="0"/>
      <dgm:spPr/>
    </dgm:pt>
    <dgm:pt modelId="{90E8DDFB-26B3-4080-ABCC-36EB15B8DD90}" type="pres">
      <dgm:prSet presAssocID="{ABBED90F-0712-49F4-AF56-63A68AE15286}" presName="Name64" presStyleLbl="parChTrans1D3" presStyleIdx="3" presStyleCnt="11"/>
      <dgm:spPr/>
      <dgm:t>
        <a:bodyPr/>
        <a:lstStyle/>
        <a:p>
          <a:endParaRPr lang="zh-CN" altLang="en-US"/>
        </a:p>
      </dgm:t>
    </dgm:pt>
    <dgm:pt modelId="{9675E078-207D-4812-B292-08517865E5DC}" type="pres">
      <dgm:prSet presAssocID="{9B9E5AC5-6720-4531-A929-9ADF67F84AB2}" presName="hierRoot2" presStyleCnt="0">
        <dgm:presLayoutVars>
          <dgm:hierBranch val="init"/>
        </dgm:presLayoutVars>
      </dgm:prSet>
      <dgm:spPr/>
    </dgm:pt>
    <dgm:pt modelId="{5018BB24-93F3-4E8C-A4E0-55E558DC790C}" type="pres">
      <dgm:prSet presAssocID="{9B9E5AC5-6720-4531-A929-9ADF67F84AB2}" presName="rootComposite" presStyleCnt="0"/>
      <dgm:spPr/>
    </dgm:pt>
    <dgm:pt modelId="{9CFD965E-244E-4E25-8B62-76861DA7ED2C}" type="pres">
      <dgm:prSet presAssocID="{9B9E5AC5-6720-4531-A929-9ADF67F84AB2}" presName="rootText" presStyleLbl="node3" presStyleIdx="3" presStyleCnt="11" custScaleX="1353971" custScaleY="201413">
        <dgm:presLayoutVars>
          <dgm:chPref val="3"/>
        </dgm:presLayoutVars>
      </dgm:prSet>
      <dgm:spPr/>
      <dgm:t>
        <a:bodyPr/>
        <a:lstStyle/>
        <a:p>
          <a:endParaRPr lang="zh-CN" altLang="en-US"/>
        </a:p>
      </dgm:t>
    </dgm:pt>
    <dgm:pt modelId="{66A20E1A-BD9A-4C9C-85EE-0F218313BB03}" type="pres">
      <dgm:prSet presAssocID="{9B9E5AC5-6720-4531-A929-9ADF67F84AB2}" presName="rootConnector" presStyleLbl="node3" presStyleIdx="3" presStyleCnt="11"/>
      <dgm:spPr/>
      <dgm:t>
        <a:bodyPr/>
        <a:lstStyle/>
        <a:p>
          <a:endParaRPr lang="zh-CN" altLang="en-US"/>
        </a:p>
      </dgm:t>
    </dgm:pt>
    <dgm:pt modelId="{981E0AF0-E035-4523-80D7-F72764320859}" type="pres">
      <dgm:prSet presAssocID="{9B9E5AC5-6720-4531-A929-9ADF67F84AB2}" presName="hierChild4" presStyleCnt="0"/>
      <dgm:spPr/>
    </dgm:pt>
    <dgm:pt modelId="{76FDF5DB-60D1-44C5-B7C7-EF5BC02A8542}" type="pres">
      <dgm:prSet presAssocID="{9B9E5AC5-6720-4531-A929-9ADF67F84AB2}" presName="hierChild5" presStyleCnt="0"/>
      <dgm:spPr/>
    </dgm:pt>
    <dgm:pt modelId="{98BB935E-7AC1-4464-9492-1BD5C2103ADB}" type="pres">
      <dgm:prSet presAssocID="{C087B94A-3978-4E19-812F-CC7AA8FA895F}" presName="Name64" presStyleLbl="parChTrans1D3" presStyleIdx="4" presStyleCnt="11"/>
      <dgm:spPr/>
    </dgm:pt>
    <dgm:pt modelId="{68D33C13-0C24-426F-B3E7-D1F30775BC0C}" type="pres">
      <dgm:prSet presAssocID="{78F417CB-6294-4B1A-B73B-DD892769E46D}" presName="hierRoot2" presStyleCnt="0">
        <dgm:presLayoutVars>
          <dgm:hierBranch val="init"/>
        </dgm:presLayoutVars>
      </dgm:prSet>
      <dgm:spPr/>
    </dgm:pt>
    <dgm:pt modelId="{DA3C8576-D866-4A84-BF52-5D05F8987E46}" type="pres">
      <dgm:prSet presAssocID="{78F417CB-6294-4B1A-B73B-DD892769E46D}" presName="rootComposite" presStyleCnt="0"/>
      <dgm:spPr/>
    </dgm:pt>
    <dgm:pt modelId="{39123652-BBA8-4CED-B52E-E943C5A170EA}" type="pres">
      <dgm:prSet presAssocID="{78F417CB-6294-4B1A-B73B-DD892769E46D}" presName="rootText" presStyleLbl="node3" presStyleIdx="4" presStyleCnt="11" custScaleX="1353971" custScaleY="201413">
        <dgm:presLayoutVars>
          <dgm:chPref val="3"/>
        </dgm:presLayoutVars>
      </dgm:prSet>
      <dgm:spPr/>
      <dgm:t>
        <a:bodyPr/>
        <a:lstStyle/>
        <a:p>
          <a:endParaRPr lang="zh-CN" altLang="en-US"/>
        </a:p>
      </dgm:t>
    </dgm:pt>
    <dgm:pt modelId="{0EAE420F-6673-4290-A733-756C64DEE640}" type="pres">
      <dgm:prSet presAssocID="{78F417CB-6294-4B1A-B73B-DD892769E46D}" presName="rootConnector" presStyleLbl="node3" presStyleIdx="4" presStyleCnt="11"/>
      <dgm:spPr/>
      <dgm:t>
        <a:bodyPr/>
        <a:lstStyle/>
        <a:p>
          <a:endParaRPr lang="zh-CN" altLang="en-US"/>
        </a:p>
      </dgm:t>
    </dgm:pt>
    <dgm:pt modelId="{68769E9A-BF2A-4912-A61C-616E6D761813}" type="pres">
      <dgm:prSet presAssocID="{78F417CB-6294-4B1A-B73B-DD892769E46D}" presName="hierChild4" presStyleCnt="0"/>
      <dgm:spPr/>
    </dgm:pt>
    <dgm:pt modelId="{906AA62E-B9B0-4588-8055-9E75E033EA2E}" type="pres">
      <dgm:prSet presAssocID="{78F417CB-6294-4B1A-B73B-DD892769E46D}" presName="hierChild5" presStyleCnt="0"/>
      <dgm:spPr/>
    </dgm:pt>
    <dgm:pt modelId="{B070E881-EEAF-4A5D-BD8D-088F27C6865B}" type="pres">
      <dgm:prSet presAssocID="{7208F61D-A932-4E2D-B8EC-CCF81E8FD968}" presName="Name64" presStyleLbl="parChTrans1D3" presStyleIdx="5" presStyleCnt="11"/>
      <dgm:spPr/>
    </dgm:pt>
    <dgm:pt modelId="{6C28CED0-A66D-414F-AD8A-F93E38B6572D}" type="pres">
      <dgm:prSet presAssocID="{0ED78181-BC9D-454F-A0E7-D2B26AE7A6EF}" presName="hierRoot2" presStyleCnt="0">
        <dgm:presLayoutVars>
          <dgm:hierBranch val="init"/>
        </dgm:presLayoutVars>
      </dgm:prSet>
      <dgm:spPr/>
    </dgm:pt>
    <dgm:pt modelId="{08A89A3A-A310-480A-B14A-B83BE1F4F9D6}" type="pres">
      <dgm:prSet presAssocID="{0ED78181-BC9D-454F-A0E7-D2B26AE7A6EF}" presName="rootComposite" presStyleCnt="0"/>
      <dgm:spPr/>
    </dgm:pt>
    <dgm:pt modelId="{18CEB325-8F09-4DCB-B527-8EBDF1CF9220}" type="pres">
      <dgm:prSet presAssocID="{0ED78181-BC9D-454F-A0E7-D2B26AE7A6EF}" presName="rootText" presStyleLbl="node3" presStyleIdx="5" presStyleCnt="11" custScaleX="1353971" custScaleY="201413">
        <dgm:presLayoutVars>
          <dgm:chPref val="3"/>
        </dgm:presLayoutVars>
      </dgm:prSet>
      <dgm:spPr/>
      <dgm:t>
        <a:bodyPr/>
        <a:lstStyle/>
        <a:p>
          <a:endParaRPr lang="zh-CN" altLang="en-US"/>
        </a:p>
      </dgm:t>
    </dgm:pt>
    <dgm:pt modelId="{6B57E8A0-8EC7-4177-B65A-FD7E62B76D30}" type="pres">
      <dgm:prSet presAssocID="{0ED78181-BC9D-454F-A0E7-D2B26AE7A6EF}" presName="rootConnector" presStyleLbl="node3" presStyleIdx="5" presStyleCnt="11"/>
      <dgm:spPr/>
      <dgm:t>
        <a:bodyPr/>
        <a:lstStyle/>
        <a:p>
          <a:endParaRPr lang="zh-CN" altLang="en-US"/>
        </a:p>
      </dgm:t>
    </dgm:pt>
    <dgm:pt modelId="{3FF81637-15C7-435B-AAB0-433094BEE8E8}" type="pres">
      <dgm:prSet presAssocID="{0ED78181-BC9D-454F-A0E7-D2B26AE7A6EF}" presName="hierChild4" presStyleCnt="0"/>
      <dgm:spPr/>
    </dgm:pt>
    <dgm:pt modelId="{CAB83626-B5C7-4D4B-AA28-2018728E5B0D}" type="pres">
      <dgm:prSet presAssocID="{0ED78181-BC9D-454F-A0E7-D2B26AE7A6EF}" presName="hierChild5" presStyleCnt="0"/>
      <dgm:spPr/>
    </dgm:pt>
    <dgm:pt modelId="{68A62FFF-097E-4682-BD63-058EEBAC7F5A}" type="pres">
      <dgm:prSet presAssocID="{CBC4A32E-9282-40B2-AB1E-BAB203E48E12}" presName="Name64" presStyleLbl="parChTrans1D3" presStyleIdx="6" presStyleCnt="11"/>
      <dgm:spPr/>
    </dgm:pt>
    <dgm:pt modelId="{C127B086-20AD-45AE-BCD7-467631AC993A}" type="pres">
      <dgm:prSet presAssocID="{E798DF68-EB16-42BD-9A9F-9D29B669B253}" presName="hierRoot2" presStyleCnt="0">
        <dgm:presLayoutVars>
          <dgm:hierBranch val="init"/>
        </dgm:presLayoutVars>
      </dgm:prSet>
      <dgm:spPr/>
    </dgm:pt>
    <dgm:pt modelId="{1A6A7725-042F-4D70-AE51-8D2389D7D7D3}" type="pres">
      <dgm:prSet presAssocID="{E798DF68-EB16-42BD-9A9F-9D29B669B253}" presName="rootComposite" presStyleCnt="0"/>
      <dgm:spPr/>
    </dgm:pt>
    <dgm:pt modelId="{53AD9F82-49EB-4DC7-ADD8-E33C54B354DF}" type="pres">
      <dgm:prSet presAssocID="{E798DF68-EB16-42BD-9A9F-9D29B669B253}" presName="rootText" presStyleLbl="node3" presStyleIdx="6" presStyleCnt="11" custScaleX="1353971" custScaleY="201413">
        <dgm:presLayoutVars>
          <dgm:chPref val="3"/>
        </dgm:presLayoutVars>
      </dgm:prSet>
      <dgm:spPr/>
      <dgm:t>
        <a:bodyPr/>
        <a:lstStyle/>
        <a:p>
          <a:endParaRPr lang="zh-CN" altLang="en-US"/>
        </a:p>
      </dgm:t>
    </dgm:pt>
    <dgm:pt modelId="{BCFBE9D0-140C-4BCA-BEA7-054363386CA1}" type="pres">
      <dgm:prSet presAssocID="{E798DF68-EB16-42BD-9A9F-9D29B669B253}" presName="rootConnector" presStyleLbl="node3" presStyleIdx="6" presStyleCnt="11"/>
      <dgm:spPr/>
      <dgm:t>
        <a:bodyPr/>
        <a:lstStyle/>
        <a:p>
          <a:endParaRPr lang="zh-CN" altLang="en-US"/>
        </a:p>
      </dgm:t>
    </dgm:pt>
    <dgm:pt modelId="{A296804B-FE5A-4986-9FA2-B2F2A75748A9}" type="pres">
      <dgm:prSet presAssocID="{E798DF68-EB16-42BD-9A9F-9D29B669B253}" presName="hierChild4" presStyleCnt="0"/>
      <dgm:spPr/>
    </dgm:pt>
    <dgm:pt modelId="{5AC3E468-3B72-428E-80A0-234957B8ECA5}" type="pres">
      <dgm:prSet presAssocID="{E798DF68-EB16-42BD-9A9F-9D29B669B253}" presName="hierChild5" presStyleCnt="0"/>
      <dgm:spPr/>
    </dgm:pt>
    <dgm:pt modelId="{CC6AB867-02EF-413E-AF71-819A23D69166}" type="pres">
      <dgm:prSet presAssocID="{E947FBB4-3BE0-45DB-A5DC-FB9A205115EB}" presName="hierChild5" presStyleCnt="0"/>
      <dgm:spPr/>
    </dgm:pt>
    <dgm:pt modelId="{B91E6F14-4105-4808-84F8-C0B830D8D356}" type="pres">
      <dgm:prSet presAssocID="{3FCD90CC-788A-466F-946C-C7810658F3F1}" presName="Name64" presStyleLbl="parChTrans1D2" presStyleIdx="2" presStyleCnt="3"/>
      <dgm:spPr/>
    </dgm:pt>
    <dgm:pt modelId="{CA41C460-FFB0-4A37-B813-F0C8359A770C}" type="pres">
      <dgm:prSet presAssocID="{B4BEE080-F290-4AA0-8F8C-E1B42B6DCFBC}" presName="hierRoot2" presStyleCnt="0">
        <dgm:presLayoutVars>
          <dgm:hierBranch val="init"/>
        </dgm:presLayoutVars>
      </dgm:prSet>
      <dgm:spPr/>
    </dgm:pt>
    <dgm:pt modelId="{D5D41381-905D-499E-8116-C5428C2A5F1A}" type="pres">
      <dgm:prSet presAssocID="{B4BEE080-F290-4AA0-8F8C-E1B42B6DCFBC}" presName="rootComposite" presStyleCnt="0"/>
      <dgm:spPr/>
    </dgm:pt>
    <dgm:pt modelId="{80963086-CB83-4C60-9F3F-609543941E4D}" type="pres">
      <dgm:prSet presAssocID="{B4BEE080-F290-4AA0-8F8C-E1B42B6DCFBC}" presName="rootText" presStyleLbl="node2" presStyleIdx="2" presStyleCnt="3" custScaleX="225412" custScaleY="283680">
        <dgm:presLayoutVars>
          <dgm:chPref val="3"/>
        </dgm:presLayoutVars>
      </dgm:prSet>
      <dgm:spPr/>
      <dgm:t>
        <a:bodyPr/>
        <a:lstStyle/>
        <a:p>
          <a:endParaRPr lang="zh-CN" altLang="en-US"/>
        </a:p>
      </dgm:t>
    </dgm:pt>
    <dgm:pt modelId="{5C34149E-533B-4784-9159-99A966206245}" type="pres">
      <dgm:prSet presAssocID="{B4BEE080-F290-4AA0-8F8C-E1B42B6DCFBC}" presName="rootConnector" presStyleLbl="node2" presStyleIdx="2" presStyleCnt="3"/>
      <dgm:spPr/>
      <dgm:t>
        <a:bodyPr/>
        <a:lstStyle/>
        <a:p>
          <a:endParaRPr lang="zh-CN" altLang="en-US"/>
        </a:p>
      </dgm:t>
    </dgm:pt>
    <dgm:pt modelId="{0AB0A2A1-4006-4F84-8535-42A784A9728E}" type="pres">
      <dgm:prSet presAssocID="{B4BEE080-F290-4AA0-8F8C-E1B42B6DCFBC}" presName="hierChild4" presStyleCnt="0"/>
      <dgm:spPr/>
    </dgm:pt>
    <dgm:pt modelId="{2D283008-9A3F-4F9B-8631-113AB0399C36}" type="pres">
      <dgm:prSet presAssocID="{0A0B3D2F-46F2-4EBA-8C10-703C4811EFC4}" presName="Name64" presStyleLbl="parChTrans1D3" presStyleIdx="7" presStyleCnt="11"/>
      <dgm:spPr/>
    </dgm:pt>
    <dgm:pt modelId="{CA146323-93E7-48D3-B9DF-D40396273CB2}" type="pres">
      <dgm:prSet presAssocID="{48DAB7D3-8680-43ED-A5D5-455604FB3BB0}" presName="hierRoot2" presStyleCnt="0">
        <dgm:presLayoutVars>
          <dgm:hierBranch val="init"/>
        </dgm:presLayoutVars>
      </dgm:prSet>
      <dgm:spPr/>
    </dgm:pt>
    <dgm:pt modelId="{5DFCBC35-F177-4A77-B2EF-56F60A0667DE}" type="pres">
      <dgm:prSet presAssocID="{48DAB7D3-8680-43ED-A5D5-455604FB3BB0}" presName="rootComposite" presStyleCnt="0"/>
      <dgm:spPr/>
    </dgm:pt>
    <dgm:pt modelId="{4461E7D6-B7B3-48FC-8648-0FD10B2D0917}" type="pres">
      <dgm:prSet presAssocID="{48DAB7D3-8680-43ED-A5D5-455604FB3BB0}" presName="rootText" presStyleLbl="node3" presStyleIdx="7" presStyleCnt="11" custScaleX="1353971" custScaleY="201413">
        <dgm:presLayoutVars>
          <dgm:chPref val="3"/>
        </dgm:presLayoutVars>
      </dgm:prSet>
      <dgm:spPr/>
      <dgm:t>
        <a:bodyPr/>
        <a:lstStyle/>
        <a:p>
          <a:endParaRPr lang="zh-CN" altLang="en-US"/>
        </a:p>
      </dgm:t>
    </dgm:pt>
    <dgm:pt modelId="{BF536981-7361-45A5-9AA1-C6A62CE53B3D}" type="pres">
      <dgm:prSet presAssocID="{48DAB7D3-8680-43ED-A5D5-455604FB3BB0}" presName="rootConnector" presStyleLbl="node3" presStyleIdx="7" presStyleCnt="11"/>
      <dgm:spPr/>
      <dgm:t>
        <a:bodyPr/>
        <a:lstStyle/>
        <a:p>
          <a:endParaRPr lang="zh-CN" altLang="en-US"/>
        </a:p>
      </dgm:t>
    </dgm:pt>
    <dgm:pt modelId="{C5E4CA37-8458-4EDE-B273-DF1963AE8040}" type="pres">
      <dgm:prSet presAssocID="{48DAB7D3-8680-43ED-A5D5-455604FB3BB0}" presName="hierChild4" presStyleCnt="0"/>
      <dgm:spPr/>
    </dgm:pt>
    <dgm:pt modelId="{9CE5B617-9103-4E97-9525-8B6382596BB1}" type="pres">
      <dgm:prSet presAssocID="{48DAB7D3-8680-43ED-A5D5-455604FB3BB0}" presName="hierChild5" presStyleCnt="0"/>
      <dgm:spPr/>
    </dgm:pt>
    <dgm:pt modelId="{2F8D171D-B4B0-41BA-A8A9-E50ACAE178F0}" type="pres">
      <dgm:prSet presAssocID="{490F840C-A260-42AD-8DA7-727C646C93C4}" presName="Name64" presStyleLbl="parChTrans1D3" presStyleIdx="8" presStyleCnt="11"/>
      <dgm:spPr/>
    </dgm:pt>
    <dgm:pt modelId="{EB056577-D398-4F77-922A-85A477DD24C7}" type="pres">
      <dgm:prSet presAssocID="{9A6806EB-93C5-4DED-B6C0-52D863768460}" presName="hierRoot2" presStyleCnt="0">
        <dgm:presLayoutVars>
          <dgm:hierBranch val="init"/>
        </dgm:presLayoutVars>
      </dgm:prSet>
      <dgm:spPr/>
    </dgm:pt>
    <dgm:pt modelId="{C10021FB-41D0-4402-9CC1-4B826F555BDB}" type="pres">
      <dgm:prSet presAssocID="{9A6806EB-93C5-4DED-B6C0-52D863768460}" presName="rootComposite" presStyleCnt="0"/>
      <dgm:spPr/>
    </dgm:pt>
    <dgm:pt modelId="{86BEDE31-2769-4135-ABA5-EBC21DBC9B4E}" type="pres">
      <dgm:prSet presAssocID="{9A6806EB-93C5-4DED-B6C0-52D863768460}" presName="rootText" presStyleLbl="node3" presStyleIdx="8" presStyleCnt="11" custScaleX="1353971" custScaleY="201413">
        <dgm:presLayoutVars>
          <dgm:chPref val="3"/>
        </dgm:presLayoutVars>
      </dgm:prSet>
      <dgm:spPr/>
      <dgm:t>
        <a:bodyPr/>
        <a:lstStyle/>
        <a:p>
          <a:endParaRPr lang="zh-CN" altLang="en-US"/>
        </a:p>
      </dgm:t>
    </dgm:pt>
    <dgm:pt modelId="{297202CB-9B2B-4DF2-8DA1-84AE9E4F2551}" type="pres">
      <dgm:prSet presAssocID="{9A6806EB-93C5-4DED-B6C0-52D863768460}" presName="rootConnector" presStyleLbl="node3" presStyleIdx="8" presStyleCnt="11"/>
      <dgm:spPr/>
      <dgm:t>
        <a:bodyPr/>
        <a:lstStyle/>
        <a:p>
          <a:endParaRPr lang="zh-CN" altLang="en-US"/>
        </a:p>
      </dgm:t>
    </dgm:pt>
    <dgm:pt modelId="{36F22AA0-D44D-4F47-A05E-A08B1D5F61B7}" type="pres">
      <dgm:prSet presAssocID="{9A6806EB-93C5-4DED-B6C0-52D863768460}" presName="hierChild4" presStyleCnt="0"/>
      <dgm:spPr/>
    </dgm:pt>
    <dgm:pt modelId="{6259ED16-817C-4A9D-AED5-E38920408A77}" type="pres">
      <dgm:prSet presAssocID="{9A6806EB-93C5-4DED-B6C0-52D863768460}" presName="hierChild5" presStyleCnt="0"/>
      <dgm:spPr/>
    </dgm:pt>
    <dgm:pt modelId="{9C5979EC-E9DF-4321-ABC8-4B42997F9204}" type="pres">
      <dgm:prSet presAssocID="{64AEE7C4-5A48-4307-8D75-8C6E4E150CCE}" presName="Name64" presStyleLbl="parChTrans1D3" presStyleIdx="9" presStyleCnt="11"/>
      <dgm:spPr/>
    </dgm:pt>
    <dgm:pt modelId="{FBE97760-CCA3-4CBD-96D2-C60A47677A25}" type="pres">
      <dgm:prSet presAssocID="{D17EAEFC-380A-4ABE-A6B8-4954946B15D6}" presName="hierRoot2" presStyleCnt="0">
        <dgm:presLayoutVars>
          <dgm:hierBranch val="init"/>
        </dgm:presLayoutVars>
      </dgm:prSet>
      <dgm:spPr/>
    </dgm:pt>
    <dgm:pt modelId="{45A66556-DA8D-4DEE-96CC-20EA3113D4FE}" type="pres">
      <dgm:prSet presAssocID="{D17EAEFC-380A-4ABE-A6B8-4954946B15D6}" presName="rootComposite" presStyleCnt="0"/>
      <dgm:spPr/>
    </dgm:pt>
    <dgm:pt modelId="{87A9EF58-1484-4553-8D4F-C2F35715FD93}" type="pres">
      <dgm:prSet presAssocID="{D17EAEFC-380A-4ABE-A6B8-4954946B15D6}" presName="rootText" presStyleLbl="node3" presStyleIdx="9" presStyleCnt="11" custScaleX="1353971" custScaleY="201413">
        <dgm:presLayoutVars>
          <dgm:chPref val="3"/>
        </dgm:presLayoutVars>
      </dgm:prSet>
      <dgm:spPr/>
      <dgm:t>
        <a:bodyPr/>
        <a:lstStyle/>
        <a:p>
          <a:endParaRPr lang="zh-CN" altLang="en-US"/>
        </a:p>
      </dgm:t>
    </dgm:pt>
    <dgm:pt modelId="{A4D33D97-D768-4731-AAB1-11994C9ECFE9}" type="pres">
      <dgm:prSet presAssocID="{D17EAEFC-380A-4ABE-A6B8-4954946B15D6}" presName="rootConnector" presStyleLbl="node3" presStyleIdx="9" presStyleCnt="11"/>
      <dgm:spPr/>
      <dgm:t>
        <a:bodyPr/>
        <a:lstStyle/>
        <a:p>
          <a:endParaRPr lang="zh-CN" altLang="en-US"/>
        </a:p>
      </dgm:t>
    </dgm:pt>
    <dgm:pt modelId="{201B5CCD-9A2B-46B5-B2F1-E111454B3BFE}" type="pres">
      <dgm:prSet presAssocID="{D17EAEFC-380A-4ABE-A6B8-4954946B15D6}" presName="hierChild4" presStyleCnt="0"/>
      <dgm:spPr/>
    </dgm:pt>
    <dgm:pt modelId="{3B3EB56B-39B2-4AF3-B8B6-C2603C0CC660}" type="pres">
      <dgm:prSet presAssocID="{D17EAEFC-380A-4ABE-A6B8-4954946B15D6}" presName="hierChild5" presStyleCnt="0"/>
      <dgm:spPr/>
    </dgm:pt>
    <dgm:pt modelId="{077847FB-AC2A-4785-8376-9E59E7B644F6}" type="pres">
      <dgm:prSet presAssocID="{A60BF0E6-ACAC-446D-8917-D4174AEDFA81}" presName="Name64" presStyleLbl="parChTrans1D3" presStyleIdx="10" presStyleCnt="11"/>
      <dgm:spPr/>
    </dgm:pt>
    <dgm:pt modelId="{0FE43DEB-5700-40E4-BC73-F4D32341042D}" type="pres">
      <dgm:prSet presAssocID="{7F0B44A1-DC51-4331-8750-C79B459A22D4}" presName="hierRoot2" presStyleCnt="0">
        <dgm:presLayoutVars>
          <dgm:hierBranch val="init"/>
        </dgm:presLayoutVars>
      </dgm:prSet>
      <dgm:spPr/>
    </dgm:pt>
    <dgm:pt modelId="{58BC7DD9-98F7-415C-8ADC-09113D200560}" type="pres">
      <dgm:prSet presAssocID="{7F0B44A1-DC51-4331-8750-C79B459A22D4}" presName="rootComposite" presStyleCnt="0"/>
      <dgm:spPr/>
    </dgm:pt>
    <dgm:pt modelId="{1F01CF7C-2496-44C3-A631-EFF8E70E02DC}" type="pres">
      <dgm:prSet presAssocID="{7F0B44A1-DC51-4331-8750-C79B459A22D4}" presName="rootText" presStyleLbl="node3" presStyleIdx="10" presStyleCnt="11" custScaleX="1353971" custScaleY="201413">
        <dgm:presLayoutVars>
          <dgm:chPref val="3"/>
        </dgm:presLayoutVars>
      </dgm:prSet>
      <dgm:spPr/>
      <dgm:t>
        <a:bodyPr/>
        <a:lstStyle/>
        <a:p>
          <a:endParaRPr lang="zh-CN" altLang="en-US"/>
        </a:p>
      </dgm:t>
    </dgm:pt>
    <dgm:pt modelId="{EB217146-3858-46B9-BEDA-17F58E04AAD9}" type="pres">
      <dgm:prSet presAssocID="{7F0B44A1-DC51-4331-8750-C79B459A22D4}" presName="rootConnector" presStyleLbl="node3" presStyleIdx="10" presStyleCnt="11"/>
      <dgm:spPr/>
      <dgm:t>
        <a:bodyPr/>
        <a:lstStyle/>
        <a:p>
          <a:endParaRPr lang="zh-CN" altLang="en-US"/>
        </a:p>
      </dgm:t>
    </dgm:pt>
    <dgm:pt modelId="{A09863D9-686E-4E8D-8118-A5E6B4E56D7E}" type="pres">
      <dgm:prSet presAssocID="{7F0B44A1-DC51-4331-8750-C79B459A22D4}" presName="hierChild4" presStyleCnt="0"/>
      <dgm:spPr/>
    </dgm:pt>
    <dgm:pt modelId="{2E1C4A12-0370-489C-8DBF-0A92E78A84CA}" type="pres">
      <dgm:prSet presAssocID="{7F0B44A1-DC51-4331-8750-C79B459A22D4}" presName="hierChild5" presStyleCnt="0"/>
      <dgm:spPr/>
    </dgm:pt>
    <dgm:pt modelId="{9A9CFA14-8464-441D-BB2C-6810F1D0AB53}" type="pres">
      <dgm:prSet presAssocID="{B4BEE080-F290-4AA0-8F8C-E1B42B6DCFBC}"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E1F8537B-76B1-4A4E-9772-0550A954E81D}" type="presOf" srcId="{3B736D12-15AF-44B7-B247-C543D22BCF61}" destId="{AB20934F-3686-4825-B988-7E84EBEE4364}" srcOrd="0" destOrd="0" presId="urn:microsoft.com/office/officeart/2009/3/layout/HorizontalOrganizationChart"/>
    <dgm:cxn modelId="{0FDD763F-EE63-4C5C-BCA5-0D331DF1531D}" srcId="{19D8B120-6846-4256-B4A8-887041330547}" destId="{0412AC0C-6961-49EC-93DE-5DB336C57837}" srcOrd="2" destOrd="0" parTransId="{8A81C030-2AEC-477E-BC9E-7DAA57D8D6C6}" sibTransId="{4A29A664-DE78-41CC-B095-295879947201}"/>
    <dgm:cxn modelId="{33C63152-5532-40E9-9161-4B1012AE2736}" type="presOf" srcId="{490F840C-A260-42AD-8DA7-727C646C93C4}" destId="{2F8D171D-B4B0-41BA-A8A9-E50ACAE178F0}" srcOrd="0" destOrd="0" presId="urn:microsoft.com/office/officeart/2009/3/layout/HorizontalOrganizationChart"/>
    <dgm:cxn modelId="{B019B49B-B73D-48ED-AF46-6FA82A4CC91E}" type="presOf" srcId="{48DAB7D3-8680-43ED-A5D5-455604FB3BB0}" destId="{4461E7D6-B7B3-48FC-8648-0FD10B2D0917}" srcOrd="0" destOrd="0" presId="urn:microsoft.com/office/officeart/2009/3/layout/HorizontalOrganizationChart"/>
    <dgm:cxn modelId="{0AC243ED-11F0-49BF-B702-DBE2EFFF9BAF}" type="presOf" srcId="{ABBED90F-0712-49F4-AF56-63A68AE15286}" destId="{90E8DDFB-26B3-4080-ABCC-36EB15B8DD90}" srcOrd="0" destOrd="0" presId="urn:microsoft.com/office/officeart/2009/3/layout/HorizontalOrganizationChart"/>
    <dgm:cxn modelId="{D37539E8-340F-4DD4-84F5-C414F9A732F9}" srcId="{E947FBB4-3BE0-45DB-A5DC-FB9A205115EB}" destId="{0ED78181-BC9D-454F-A0E7-D2B26AE7A6EF}" srcOrd="2" destOrd="0" parTransId="{7208F61D-A932-4E2D-B8EC-CCF81E8FD968}" sibTransId="{0C3D712F-A570-4414-8CAA-A7CD7A7CA1EE}"/>
    <dgm:cxn modelId="{0DCD79CA-AF56-4E0B-8FB9-BDA415F6286A}" type="presOf" srcId="{E798DF68-EB16-42BD-9A9F-9D29B669B253}" destId="{BCFBE9D0-140C-4BCA-BEA7-054363386CA1}" srcOrd="1" destOrd="0" presId="urn:microsoft.com/office/officeart/2009/3/layout/HorizontalOrganizationChart"/>
    <dgm:cxn modelId="{37BB63B6-4D57-4F8D-A904-0E83F7C67368}" srcId="{E947FBB4-3BE0-45DB-A5DC-FB9A205115EB}" destId="{E798DF68-EB16-42BD-9A9F-9D29B669B253}" srcOrd="3" destOrd="0" parTransId="{CBC4A32E-9282-40B2-AB1E-BAB203E48E12}" sibTransId="{31CBB16B-D373-4779-BDDE-37EE56526EE9}"/>
    <dgm:cxn modelId="{F5DB22A4-96FE-4DE0-8E8E-8D22E93A2907}" srcId="{19D8B120-6846-4256-B4A8-887041330547}" destId="{9F9677F7-22A0-4B00-8BF8-B94942669F07}" srcOrd="1" destOrd="0" parTransId="{3B736D12-15AF-44B7-B247-C543D22BCF61}" sibTransId="{734F4350-47C9-4E4D-AD1A-D8098ADD9CAF}"/>
    <dgm:cxn modelId="{1A502636-0026-4839-8DB6-BDDDB72495F0}" type="presOf" srcId="{7208F61D-A932-4E2D-B8EC-CCF81E8FD968}" destId="{B070E881-EEAF-4A5D-BD8D-088F27C6865B}" srcOrd="0" destOrd="0" presId="urn:microsoft.com/office/officeart/2009/3/layout/HorizontalOrganizationChart"/>
    <dgm:cxn modelId="{1B8C255E-0766-42F1-920D-7087018EE029}" type="presOf" srcId="{7F0B44A1-DC51-4331-8750-C79B459A22D4}" destId="{1F01CF7C-2496-44C3-A631-EFF8E70E02DC}" srcOrd="0" destOrd="0" presId="urn:microsoft.com/office/officeart/2009/3/layout/HorizontalOrganizationChart"/>
    <dgm:cxn modelId="{80A7D833-2024-4EF0-ACE6-C59B7856AF67}" srcId="{B4BEE080-F290-4AA0-8F8C-E1B42B6DCFBC}" destId="{48DAB7D3-8680-43ED-A5D5-455604FB3BB0}" srcOrd="0" destOrd="0" parTransId="{0A0B3D2F-46F2-4EBA-8C10-703C4811EFC4}" sibTransId="{8AF55441-13A4-4C50-9895-609C3C148C31}"/>
    <dgm:cxn modelId="{2F3CE481-C7BB-4E42-B8D4-D72D427D9084}" srcId="{B4BEE080-F290-4AA0-8F8C-E1B42B6DCFBC}" destId="{7F0B44A1-DC51-4331-8750-C79B459A22D4}" srcOrd="3" destOrd="0" parTransId="{A60BF0E6-ACAC-446D-8917-D4174AEDFA81}" sibTransId="{5DA5148F-E038-43EC-BAF5-9F0C8F503D38}"/>
    <dgm:cxn modelId="{A8AD3B87-0677-4BF8-A17B-34870E26B33C}" type="presOf" srcId="{3FCD90CC-788A-466F-946C-C7810658F3F1}" destId="{B91E6F14-4105-4808-84F8-C0B830D8D356}" srcOrd="0" destOrd="0" presId="urn:microsoft.com/office/officeart/2009/3/layout/HorizontalOrganizationChart"/>
    <dgm:cxn modelId="{C1C93B99-84DA-46D3-8A56-58CC9CEBB75A}" type="presOf" srcId="{E947FBB4-3BE0-45DB-A5DC-FB9A205115EB}" destId="{319D7253-4350-4C4B-A180-FD61D617FF9A}" srcOrd="1" destOrd="0" presId="urn:microsoft.com/office/officeart/2009/3/layout/HorizontalOrganizationChart"/>
    <dgm:cxn modelId="{BD8AC051-774C-4A8F-AF32-C74B14B0D1D4}" type="presOf" srcId="{D5B68F1B-22CC-4329-9A82-26997B2E3EBD}" destId="{D29C1E41-F0A6-4B0B-A7AC-16A7954D8AC2}" srcOrd="0" destOrd="0" presId="urn:microsoft.com/office/officeart/2009/3/layout/HorizontalOrganizationChart"/>
    <dgm:cxn modelId="{E17B06B2-B594-4018-9869-270AB07A33E0}" type="presOf" srcId="{C087B94A-3978-4E19-812F-CC7AA8FA895F}" destId="{98BB935E-7AC1-4464-9492-1BD5C2103ADB}" srcOrd="0" destOrd="0" presId="urn:microsoft.com/office/officeart/2009/3/layout/HorizontalOrganizationChart"/>
    <dgm:cxn modelId="{B2A98EF1-FAF6-4EB6-A42C-0D303E9ABDE4}" type="presOf" srcId="{02B61AE2-B2C5-44B3-A5A4-2E6ACB791502}" destId="{44A8B970-872E-4950-888F-AA8B4B5DBC43}" srcOrd="1" destOrd="0" presId="urn:microsoft.com/office/officeart/2009/3/layout/HorizontalOrganizationChart"/>
    <dgm:cxn modelId="{285313A6-D51A-495E-B0C7-DE767ECA19CF}" type="presOf" srcId="{BB51AE51-0B81-49FA-99DF-5EB7AE57A44C}" destId="{31455B73-3540-4A97-9584-D0B09FEBE639}" srcOrd="0" destOrd="0" presId="urn:microsoft.com/office/officeart/2009/3/layout/HorizontalOrganizationChart"/>
    <dgm:cxn modelId="{8B8D45DB-45F0-46F8-B217-99D23FB1432C}" srcId="{E947FBB4-3BE0-45DB-A5DC-FB9A205115EB}" destId="{78F417CB-6294-4B1A-B73B-DD892769E46D}" srcOrd="1" destOrd="0" parTransId="{C087B94A-3978-4E19-812F-CC7AA8FA895F}" sibTransId="{BB166A83-F445-478D-9EF3-D42327F82D10}"/>
    <dgm:cxn modelId="{0D2572A2-E1D3-4BFD-989D-EC040BDC003E}" type="presOf" srcId="{9F9677F7-22A0-4B00-8BF8-B94942669F07}" destId="{83494CC7-02E5-4860-8DFB-0DA8C5D031F1}" srcOrd="0" destOrd="0" presId="urn:microsoft.com/office/officeart/2009/3/layout/HorizontalOrganizationChart"/>
    <dgm:cxn modelId="{BCA42CF6-7903-4605-920C-46C9485A939E}" type="presOf" srcId="{D17EAEFC-380A-4ABE-A6B8-4954946B15D6}" destId="{A4D33D97-D768-4731-AAB1-11994C9ECFE9}" srcOrd="1" destOrd="0" presId="urn:microsoft.com/office/officeart/2009/3/layout/HorizontalOrganizationChart"/>
    <dgm:cxn modelId="{ED277776-917D-40E9-A1B1-985B69F1A11A}" type="presOf" srcId="{B4BEE080-F290-4AA0-8F8C-E1B42B6DCFBC}" destId="{80963086-CB83-4C60-9F3F-609543941E4D}" srcOrd="0" destOrd="0" presId="urn:microsoft.com/office/officeart/2009/3/layout/HorizontalOrganizationChart"/>
    <dgm:cxn modelId="{C447DAE9-2F3A-4FCF-ADFC-4C4EA5AD54A8}" type="presOf" srcId="{6395A4C0-73F6-4BD7-BE4E-BEC4D091933B}" destId="{5C71EA66-D47B-4263-8A24-67B6A9469AD0}" srcOrd="1" destOrd="0" presId="urn:microsoft.com/office/officeart/2009/3/layout/HorizontalOrganizationChart"/>
    <dgm:cxn modelId="{A551E391-F5A0-4B5F-B0F5-FE84A4FDCE9E}" srcId="{E947FBB4-3BE0-45DB-A5DC-FB9A205115EB}" destId="{9B9E5AC5-6720-4531-A929-9ADF67F84AB2}" srcOrd="0" destOrd="0" parTransId="{ABBED90F-0712-49F4-AF56-63A68AE15286}" sibTransId="{53BF04CA-584A-40B9-8A3A-5FE7DBD7EBAF}"/>
    <dgm:cxn modelId="{E42AA6E6-31FD-48EE-A384-9D71FAFF13F9}" type="presOf" srcId="{0ED78181-BC9D-454F-A0E7-D2B26AE7A6EF}" destId="{18CEB325-8F09-4DCB-B527-8EBDF1CF9220}" srcOrd="0" destOrd="0" presId="urn:microsoft.com/office/officeart/2009/3/layout/HorizontalOrganizationChart"/>
    <dgm:cxn modelId="{CF3EA64C-5A13-43F2-A767-395A486E1A36}" srcId="{B4BEE080-F290-4AA0-8F8C-E1B42B6DCFBC}" destId="{D17EAEFC-380A-4ABE-A6B8-4954946B15D6}" srcOrd="2" destOrd="0" parTransId="{64AEE7C4-5A48-4307-8D75-8C6E4E150CCE}" sibTransId="{75818D60-AAE9-4A3D-B087-8CF7F288D983}"/>
    <dgm:cxn modelId="{238ABF2A-0611-4889-A1BA-0C0D69ADDFD5}" type="presOf" srcId="{19D8B120-6846-4256-B4A8-887041330547}" destId="{92C56A28-FD26-46F0-8473-E7C6698433B7}" srcOrd="0" destOrd="0" presId="urn:microsoft.com/office/officeart/2009/3/layout/HorizontalOrganizationChart"/>
    <dgm:cxn modelId="{9D8EDBE9-3B8E-4560-9F9A-6EFE957920ED}" type="presOf" srcId="{9A6806EB-93C5-4DED-B6C0-52D863768460}" destId="{297202CB-9B2B-4DF2-8DA1-84AE9E4F2551}" srcOrd="1" destOrd="0" presId="urn:microsoft.com/office/officeart/2009/3/layout/HorizontalOrganizationChart"/>
    <dgm:cxn modelId="{3F9093A4-891D-4AA6-A9F1-F92FEECC309C}" type="presOf" srcId="{64AEE7C4-5A48-4307-8D75-8C6E4E150CCE}" destId="{9C5979EC-E9DF-4321-ABC8-4B42997F9204}" srcOrd="0" destOrd="0" presId="urn:microsoft.com/office/officeart/2009/3/layout/HorizontalOrganizationChart"/>
    <dgm:cxn modelId="{98A1801D-60E4-486B-95A1-C00302264239}" srcId="{19D8B120-6846-4256-B4A8-887041330547}" destId="{02B61AE2-B2C5-44B3-A5A4-2E6ACB791502}" srcOrd="0" destOrd="0" parTransId="{D4A72C6C-5CC0-436F-8F11-7DC782B43468}" sibTransId="{D3D9070C-002D-47E6-B468-8D03439E31C3}"/>
    <dgm:cxn modelId="{C2399777-4864-4011-8868-328296F05D6C}" type="presOf" srcId="{02B61AE2-B2C5-44B3-A5A4-2E6ACB791502}" destId="{5B651776-AAB8-4A28-B245-D4AFDC1DAA66}" srcOrd="0" destOrd="0" presId="urn:microsoft.com/office/officeart/2009/3/layout/HorizontalOrganizationChart"/>
    <dgm:cxn modelId="{F9B156BD-F960-4D56-A4DC-E3DA2CB5D920}" type="presOf" srcId="{A60BF0E6-ACAC-446D-8917-D4174AEDFA81}" destId="{077847FB-AC2A-4785-8376-9E59E7B644F6}" srcOrd="0" destOrd="0" presId="urn:microsoft.com/office/officeart/2009/3/layout/HorizontalOrganizationChart"/>
    <dgm:cxn modelId="{372D522D-D29B-4083-81C8-7A1D83E36F36}" type="presOf" srcId="{78F417CB-6294-4B1A-B73B-DD892769E46D}" destId="{0EAE420F-6673-4290-A733-756C64DEE640}" srcOrd="1" destOrd="0" presId="urn:microsoft.com/office/officeart/2009/3/layout/HorizontalOrganizationChart"/>
    <dgm:cxn modelId="{7C0D753F-A1ED-4438-ACCB-C6B76DB142B8}" type="presOf" srcId="{D17EAEFC-380A-4ABE-A6B8-4954946B15D6}" destId="{87A9EF58-1484-4553-8D4F-C2F35715FD93}" srcOrd="0" destOrd="0" presId="urn:microsoft.com/office/officeart/2009/3/layout/HorizontalOrganizationChart"/>
    <dgm:cxn modelId="{CEF90D36-CE0B-40F6-9BA2-A489DC27226E}" type="presOf" srcId="{0412AC0C-6961-49EC-93DE-5DB336C57837}" destId="{AAE6DF10-8A6D-4D90-A3CC-2303FF82B0A5}" srcOrd="0" destOrd="0" presId="urn:microsoft.com/office/officeart/2009/3/layout/HorizontalOrganizationChart"/>
    <dgm:cxn modelId="{8B2FA357-EC13-48CA-AE64-8D80F31E78D7}" srcId="{6395A4C0-73F6-4BD7-BE4E-BEC4D091933B}" destId="{E947FBB4-3BE0-45DB-A5DC-FB9A205115EB}" srcOrd="1" destOrd="0" parTransId="{E252E3F8-9FA1-4E59-97B0-12AC3B494447}" sibTransId="{5FD878B5-EA77-4C80-B29F-95ABB21B3020}"/>
    <dgm:cxn modelId="{F79E6F5A-6D54-4EB2-81DC-35CCDB8F0751}" srcId="{B4BEE080-F290-4AA0-8F8C-E1B42B6DCFBC}" destId="{9A6806EB-93C5-4DED-B6C0-52D863768460}" srcOrd="1" destOrd="0" parTransId="{490F840C-A260-42AD-8DA7-727C646C93C4}" sibTransId="{B501F297-8891-42C2-8D1F-66E52E1A26AF}"/>
    <dgm:cxn modelId="{5E158BC7-BD93-4B65-9A4D-ECEF214E2A69}" type="presOf" srcId="{E798DF68-EB16-42BD-9A9F-9D29B669B253}" destId="{53AD9F82-49EB-4DC7-ADD8-E33C54B354DF}" srcOrd="0" destOrd="0" presId="urn:microsoft.com/office/officeart/2009/3/layout/HorizontalOrganizationChart"/>
    <dgm:cxn modelId="{036BF8CF-B601-4A76-B683-D1E10477A3A4}" srcId="{6395A4C0-73F6-4BD7-BE4E-BEC4D091933B}" destId="{B4BEE080-F290-4AA0-8F8C-E1B42B6DCFBC}" srcOrd="2" destOrd="0" parTransId="{3FCD90CC-788A-466F-946C-C7810658F3F1}" sibTransId="{7D5F3705-A1F5-485B-BA12-4DB2E52AFFAC}"/>
    <dgm:cxn modelId="{87FECB89-F1B6-4DDD-9C1A-B765E2ADEB47}" type="presOf" srcId="{48DAB7D3-8680-43ED-A5D5-455604FB3BB0}" destId="{BF536981-7361-45A5-9AA1-C6A62CE53B3D}" srcOrd="1" destOrd="0" presId="urn:microsoft.com/office/officeart/2009/3/layout/HorizontalOrganizationChart"/>
    <dgm:cxn modelId="{E79AD556-CCE4-4877-80A2-840E6390072D}" type="presOf" srcId="{9F9677F7-22A0-4B00-8BF8-B94942669F07}" destId="{0BE72895-DA76-498C-B03B-5E30997FD3FC}" srcOrd="1" destOrd="0" presId="urn:microsoft.com/office/officeart/2009/3/layout/HorizontalOrganizationChart"/>
    <dgm:cxn modelId="{3951E01A-C6BF-4E14-9D25-32DD0215664D}" type="presOf" srcId="{7F0B44A1-DC51-4331-8750-C79B459A22D4}" destId="{EB217146-3858-46B9-BEDA-17F58E04AAD9}" srcOrd="1" destOrd="0" presId="urn:microsoft.com/office/officeart/2009/3/layout/HorizontalOrganizationChart"/>
    <dgm:cxn modelId="{440AE51A-213A-47BD-A80C-34F4DE534F6C}" type="presOf" srcId="{78F417CB-6294-4B1A-B73B-DD892769E46D}" destId="{39123652-BBA8-4CED-B52E-E943C5A170EA}" srcOrd="0" destOrd="0" presId="urn:microsoft.com/office/officeart/2009/3/layout/HorizontalOrganizationChart"/>
    <dgm:cxn modelId="{2F674B31-E602-4D9D-A21C-AC483EB82027}" type="presOf" srcId="{9A6806EB-93C5-4DED-B6C0-52D863768460}" destId="{86BEDE31-2769-4135-ABA5-EBC21DBC9B4E}" srcOrd="0" destOrd="0" presId="urn:microsoft.com/office/officeart/2009/3/layout/HorizontalOrganizationChart"/>
    <dgm:cxn modelId="{5139AA14-81DB-4A56-A36D-4F0798A17D87}" type="presOf" srcId="{9B9E5AC5-6720-4531-A929-9ADF67F84AB2}" destId="{66A20E1A-BD9A-4C9C-85EE-0F218313BB03}" srcOrd="1" destOrd="0" presId="urn:microsoft.com/office/officeart/2009/3/layout/HorizontalOrganizationChart"/>
    <dgm:cxn modelId="{8E27F011-31E1-4897-A220-CDC4918DDE70}" type="presOf" srcId="{E947FBB4-3BE0-45DB-A5DC-FB9A205115EB}" destId="{F8FE4275-5F21-4581-AEF5-27EEAE48B4D9}" srcOrd="0" destOrd="0" presId="urn:microsoft.com/office/officeart/2009/3/layout/HorizontalOrganizationChart"/>
    <dgm:cxn modelId="{DA76E1E6-8CED-4A50-9EEE-1B2A4F1370A4}" srcId="{6395A4C0-73F6-4BD7-BE4E-BEC4D091933B}" destId="{19D8B120-6846-4256-B4A8-887041330547}" srcOrd="0" destOrd="0" parTransId="{D5B68F1B-22CC-4329-9A82-26997B2E3EBD}" sibTransId="{6BA0C932-2988-4BB9-8C68-A9BC0298DF1D}"/>
    <dgm:cxn modelId="{5C26C896-96AF-4B41-BE75-6FF1DF9F8053}" type="presOf" srcId="{0412AC0C-6961-49EC-93DE-5DB336C57837}" destId="{47D80736-CADB-4E5E-BC5B-08D8FCA54DC7}" srcOrd="1" destOrd="0" presId="urn:microsoft.com/office/officeart/2009/3/layout/HorizontalOrganizationChart"/>
    <dgm:cxn modelId="{070DDA0B-3F96-42D0-BCD5-D22AF9FCE290}" type="presOf" srcId="{CBC4A32E-9282-40B2-AB1E-BAB203E48E12}" destId="{68A62FFF-097E-4682-BD63-058EEBAC7F5A}" srcOrd="0" destOrd="0" presId="urn:microsoft.com/office/officeart/2009/3/layout/HorizontalOrganizationChart"/>
    <dgm:cxn modelId="{7C0DCA86-5CCF-4257-A94E-8152774A40E5}" type="presOf" srcId="{E252E3F8-9FA1-4E59-97B0-12AC3B494447}" destId="{30B8774D-27C4-4F81-B260-18AF33967146}" srcOrd="0" destOrd="0" presId="urn:microsoft.com/office/officeart/2009/3/layout/HorizontalOrganizationChart"/>
    <dgm:cxn modelId="{800BA10B-2757-4B0E-B1FD-1CE5E06CD760}" type="presOf" srcId="{19D8B120-6846-4256-B4A8-887041330547}" destId="{520C1F4E-FCAD-4AF2-8E87-7300EA915679}" srcOrd="1" destOrd="0" presId="urn:microsoft.com/office/officeart/2009/3/layout/HorizontalOrganizationChart"/>
    <dgm:cxn modelId="{6F640713-A266-46E2-8035-3C5A729E2417}" type="presOf" srcId="{D4A72C6C-5CC0-436F-8F11-7DC782B43468}" destId="{C115CE2F-7ADC-4F7B-90C5-C39CE83D05A5}" srcOrd="0" destOrd="0" presId="urn:microsoft.com/office/officeart/2009/3/layout/HorizontalOrganizationChart"/>
    <dgm:cxn modelId="{378FFF42-6629-474D-B2DA-D41318320597}" type="presOf" srcId="{0A0B3D2F-46F2-4EBA-8C10-703C4811EFC4}" destId="{2D283008-9A3F-4F9B-8631-113AB0399C36}" srcOrd="0" destOrd="0" presId="urn:microsoft.com/office/officeart/2009/3/layout/HorizontalOrganizationChart"/>
    <dgm:cxn modelId="{EF5042E1-39E9-4694-8C8D-F27C1656FC6D}" type="presOf" srcId="{8A81C030-2AEC-477E-BC9E-7DAA57D8D6C6}" destId="{C489A1F6-EFCD-4564-96EC-21CE9A82E04B}" srcOrd="0"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926C0E78-39DF-412C-AC75-5C3BB3892054}" type="presOf" srcId="{B4BEE080-F290-4AA0-8F8C-E1B42B6DCFBC}" destId="{5C34149E-533B-4784-9159-99A966206245}" srcOrd="1" destOrd="0" presId="urn:microsoft.com/office/officeart/2009/3/layout/HorizontalOrganizationChart"/>
    <dgm:cxn modelId="{4D4BB2D7-13D7-4A3F-B3AF-582C2347FA23}" type="presOf" srcId="{6395A4C0-73F6-4BD7-BE4E-BEC4D091933B}" destId="{3B461DA5-C5AD-473B-BE1D-C48025597C37}" srcOrd="0" destOrd="0" presId="urn:microsoft.com/office/officeart/2009/3/layout/HorizontalOrganizationChart"/>
    <dgm:cxn modelId="{B2C4FDAF-9690-4785-9B25-2E34CF827FC2}" type="presOf" srcId="{9B9E5AC5-6720-4531-A929-9ADF67F84AB2}" destId="{9CFD965E-244E-4E25-8B62-76861DA7ED2C}" srcOrd="0" destOrd="0" presId="urn:microsoft.com/office/officeart/2009/3/layout/HorizontalOrganizationChart"/>
    <dgm:cxn modelId="{CAEC9313-8E42-4939-8CFE-4E71FD79A311}" type="presOf" srcId="{0ED78181-BC9D-454F-A0E7-D2B26AE7A6EF}" destId="{6B57E8A0-8EC7-4177-B65A-FD7E62B76D30}" srcOrd="1" destOrd="0" presId="urn:microsoft.com/office/officeart/2009/3/layout/HorizontalOrganizationChart"/>
    <dgm:cxn modelId="{33CF5B65-7A0A-4513-B7BA-F607FA74295C}" type="presParOf" srcId="{31455B73-3540-4A97-9584-D0B09FEBE639}" destId="{BE663EC5-2C97-45AA-BF46-A0CDF896F71B}" srcOrd="0" destOrd="0" presId="urn:microsoft.com/office/officeart/2009/3/layout/HorizontalOrganizationChart"/>
    <dgm:cxn modelId="{C8F06AAD-E9A5-46E0-A036-82D5BB244B31}" type="presParOf" srcId="{BE663EC5-2C97-45AA-BF46-A0CDF896F71B}" destId="{24CEC310-154B-4E75-AA3D-3E5D6E5A3348}" srcOrd="0" destOrd="0" presId="urn:microsoft.com/office/officeart/2009/3/layout/HorizontalOrganizationChart"/>
    <dgm:cxn modelId="{DA22DEC3-6D94-4ED5-BDBA-22ACDC66241C}" type="presParOf" srcId="{24CEC310-154B-4E75-AA3D-3E5D6E5A3348}" destId="{3B461DA5-C5AD-473B-BE1D-C48025597C37}" srcOrd="0" destOrd="0" presId="urn:microsoft.com/office/officeart/2009/3/layout/HorizontalOrganizationChart"/>
    <dgm:cxn modelId="{817A185A-D6B0-44E6-8022-EB327E21B77C}" type="presParOf" srcId="{24CEC310-154B-4E75-AA3D-3E5D6E5A3348}" destId="{5C71EA66-D47B-4263-8A24-67B6A9469AD0}" srcOrd="1" destOrd="0" presId="urn:microsoft.com/office/officeart/2009/3/layout/HorizontalOrganizationChart"/>
    <dgm:cxn modelId="{8CCE1242-C9DF-4428-9239-1438856F4AF0}" type="presParOf" srcId="{BE663EC5-2C97-45AA-BF46-A0CDF896F71B}" destId="{AD79B44E-D904-4A9E-975E-EAB9D5AB9795}" srcOrd="1" destOrd="0" presId="urn:microsoft.com/office/officeart/2009/3/layout/HorizontalOrganizationChart"/>
    <dgm:cxn modelId="{81441344-64DE-44B6-8CB2-CD088EA6B55C}" type="presParOf" srcId="{AD79B44E-D904-4A9E-975E-EAB9D5AB9795}" destId="{D29C1E41-F0A6-4B0B-A7AC-16A7954D8AC2}" srcOrd="0" destOrd="0" presId="urn:microsoft.com/office/officeart/2009/3/layout/HorizontalOrganizationChart"/>
    <dgm:cxn modelId="{11A4CE9E-4C3A-4D4E-9103-3CB97DBE7E51}" type="presParOf" srcId="{AD79B44E-D904-4A9E-975E-EAB9D5AB9795}" destId="{B296480D-3FCE-4893-8382-FC0F09B6CDCD}" srcOrd="1" destOrd="0" presId="urn:microsoft.com/office/officeart/2009/3/layout/HorizontalOrganizationChart"/>
    <dgm:cxn modelId="{4230D17E-7DA6-4FAB-9CF4-CD6D5BDCDF35}" type="presParOf" srcId="{B296480D-3FCE-4893-8382-FC0F09B6CDCD}" destId="{4003B6D1-2710-4EF4-9FEA-39C83524BD4F}" srcOrd="0" destOrd="0" presId="urn:microsoft.com/office/officeart/2009/3/layout/HorizontalOrganizationChart"/>
    <dgm:cxn modelId="{AA6B9B3A-BF1A-4F09-9BBE-E47D1E1E8B2A}" type="presParOf" srcId="{4003B6D1-2710-4EF4-9FEA-39C83524BD4F}" destId="{92C56A28-FD26-46F0-8473-E7C6698433B7}" srcOrd="0" destOrd="0" presId="urn:microsoft.com/office/officeart/2009/3/layout/HorizontalOrganizationChart"/>
    <dgm:cxn modelId="{1C98612E-0B09-4A0A-BFA7-0FD17FFA41DD}" type="presParOf" srcId="{4003B6D1-2710-4EF4-9FEA-39C83524BD4F}" destId="{520C1F4E-FCAD-4AF2-8E87-7300EA915679}" srcOrd="1" destOrd="0" presId="urn:microsoft.com/office/officeart/2009/3/layout/HorizontalOrganizationChart"/>
    <dgm:cxn modelId="{58E7E6FE-943D-4747-AB99-EB63AD768AE1}" type="presParOf" srcId="{B296480D-3FCE-4893-8382-FC0F09B6CDCD}" destId="{21C6D09D-3164-4227-8871-3AC26C922E4D}" srcOrd="1" destOrd="0" presId="urn:microsoft.com/office/officeart/2009/3/layout/HorizontalOrganizationChart"/>
    <dgm:cxn modelId="{D2D2118A-1DBB-4776-8B00-409CF96153BC}" type="presParOf" srcId="{21C6D09D-3164-4227-8871-3AC26C922E4D}" destId="{C115CE2F-7ADC-4F7B-90C5-C39CE83D05A5}" srcOrd="0" destOrd="0" presId="urn:microsoft.com/office/officeart/2009/3/layout/HorizontalOrganizationChart"/>
    <dgm:cxn modelId="{36769545-6E03-424A-9A28-BDF924425F21}" type="presParOf" srcId="{21C6D09D-3164-4227-8871-3AC26C922E4D}" destId="{B6201FB0-C046-41DD-B194-CB157B60661E}" srcOrd="1" destOrd="0" presId="urn:microsoft.com/office/officeart/2009/3/layout/HorizontalOrganizationChart"/>
    <dgm:cxn modelId="{EFBBCF21-0FE4-4095-B260-29BBF4805850}" type="presParOf" srcId="{B6201FB0-C046-41DD-B194-CB157B60661E}" destId="{5C83E7DC-0437-4D3A-951A-B1FD34F7A015}" srcOrd="0" destOrd="0" presId="urn:microsoft.com/office/officeart/2009/3/layout/HorizontalOrganizationChart"/>
    <dgm:cxn modelId="{E6491DC8-A876-4D60-B336-DAC952A09275}" type="presParOf" srcId="{5C83E7DC-0437-4D3A-951A-B1FD34F7A015}" destId="{5B651776-AAB8-4A28-B245-D4AFDC1DAA66}" srcOrd="0" destOrd="0" presId="urn:microsoft.com/office/officeart/2009/3/layout/HorizontalOrganizationChart"/>
    <dgm:cxn modelId="{87D913B1-16AC-4DB9-B45C-A41C625237E9}" type="presParOf" srcId="{5C83E7DC-0437-4D3A-951A-B1FD34F7A015}" destId="{44A8B970-872E-4950-888F-AA8B4B5DBC43}" srcOrd="1" destOrd="0" presId="urn:microsoft.com/office/officeart/2009/3/layout/HorizontalOrganizationChart"/>
    <dgm:cxn modelId="{49402037-D1C6-4BC1-B484-ABF61B8D6943}" type="presParOf" srcId="{B6201FB0-C046-41DD-B194-CB157B60661E}" destId="{DDC5CDF4-F4C1-4E14-8D62-6C124F4A12BA}" srcOrd="1" destOrd="0" presId="urn:microsoft.com/office/officeart/2009/3/layout/HorizontalOrganizationChart"/>
    <dgm:cxn modelId="{19F5F6A4-8713-49BA-9591-3A4F22D6204A}" type="presParOf" srcId="{B6201FB0-C046-41DD-B194-CB157B60661E}" destId="{DFA16388-91FA-4553-9184-21B828BF5BB5}" srcOrd="2" destOrd="0" presId="urn:microsoft.com/office/officeart/2009/3/layout/HorizontalOrganizationChart"/>
    <dgm:cxn modelId="{3465D896-DEEA-45B8-8009-BE54FCE44AE2}" type="presParOf" srcId="{21C6D09D-3164-4227-8871-3AC26C922E4D}" destId="{AB20934F-3686-4825-B988-7E84EBEE4364}" srcOrd="2" destOrd="0" presId="urn:microsoft.com/office/officeart/2009/3/layout/HorizontalOrganizationChart"/>
    <dgm:cxn modelId="{169C0644-C605-408D-B64E-E62413104B1A}" type="presParOf" srcId="{21C6D09D-3164-4227-8871-3AC26C922E4D}" destId="{EE433FEB-5745-434D-90E5-853E5E0E0BF4}" srcOrd="3" destOrd="0" presId="urn:microsoft.com/office/officeart/2009/3/layout/HorizontalOrganizationChart"/>
    <dgm:cxn modelId="{052B7BA9-E538-428C-A4B9-4C3D1E919C47}" type="presParOf" srcId="{EE433FEB-5745-434D-90E5-853E5E0E0BF4}" destId="{49BDA606-60E5-45CA-BE90-D56699933586}" srcOrd="0" destOrd="0" presId="urn:microsoft.com/office/officeart/2009/3/layout/HorizontalOrganizationChart"/>
    <dgm:cxn modelId="{BE868819-9010-4744-8A69-12B43E2B15F2}" type="presParOf" srcId="{49BDA606-60E5-45CA-BE90-D56699933586}" destId="{83494CC7-02E5-4860-8DFB-0DA8C5D031F1}" srcOrd="0" destOrd="0" presId="urn:microsoft.com/office/officeart/2009/3/layout/HorizontalOrganizationChart"/>
    <dgm:cxn modelId="{241F531B-F207-463F-AE74-C768FA9CC166}" type="presParOf" srcId="{49BDA606-60E5-45CA-BE90-D56699933586}" destId="{0BE72895-DA76-498C-B03B-5E30997FD3FC}" srcOrd="1" destOrd="0" presId="urn:microsoft.com/office/officeart/2009/3/layout/HorizontalOrganizationChart"/>
    <dgm:cxn modelId="{245F2FAF-FAE7-4D68-AECD-B647D2DA0384}" type="presParOf" srcId="{EE433FEB-5745-434D-90E5-853E5E0E0BF4}" destId="{F3ED1A7D-F316-4913-9720-1351C30B94B0}" srcOrd="1" destOrd="0" presId="urn:microsoft.com/office/officeart/2009/3/layout/HorizontalOrganizationChart"/>
    <dgm:cxn modelId="{19641832-84AE-4C7C-B879-9B107C327E7E}" type="presParOf" srcId="{EE433FEB-5745-434D-90E5-853E5E0E0BF4}" destId="{88E53804-7A4C-402B-8B1D-226F0A7DBFCB}" srcOrd="2" destOrd="0" presId="urn:microsoft.com/office/officeart/2009/3/layout/HorizontalOrganizationChart"/>
    <dgm:cxn modelId="{181C9D5B-7EF6-47BC-BEBA-6B2629C28C27}" type="presParOf" srcId="{21C6D09D-3164-4227-8871-3AC26C922E4D}" destId="{C489A1F6-EFCD-4564-96EC-21CE9A82E04B}" srcOrd="4" destOrd="0" presId="urn:microsoft.com/office/officeart/2009/3/layout/HorizontalOrganizationChart"/>
    <dgm:cxn modelId="{6EBAF43E-FE1D-4DC7-917C-7CE35B051B82}" type="presParOf" srcId="{21C6D09D-3164-4227-8871-3AC26C922E4D}" destId="{CA018F6D-E60F-4EC3-B4A3-E2F1477F83AF}" srcOrd="5" destOrd="0" presId="urn:microsoft.com/office/officeart/2009/3/layout/HorizontalOrganizationChart"/>
    <dgm:cxn modelId="{DE5F7334-81BA-4133-AEAF-53FEFD805688}" type="presParOf" srcId="{CA018F6D-E60F-4EC3-B4A3-E2F1477F83AF}" destId="{EF463A96-9EE5-44D3-9403-C64B6F1D3F8F}" srcOrd="0" destOrd="0" presId="urn:microsoft.com/office/officeart/2009/3/layout/HorizontalOrganizationChart"/>
    <dgm:cxn modelId="{8A2574BC-F046-44B1-B21B-57368F99D226}" type="presParOf" srcId="{EF463A96-9EE5-44D3-9403-C64B6F1D3F8F}" destId="{AAE6DF10-8A6D-4D90-A3CC-2303FF82B0A5}" srcOrd="0" destOrd="0" presId="urn:microsoft.com/office/officeart/2009/3/layout/HorizontalOrganizationChart"/>
    <dgm:cxn modelId="{2E36733C-E71B-4238-8BAF-DBE2BE535591}" type="presParOf" srcId="{EF463A96-9EE5-44D3-9403-C64B6F1D3F8F}" destId="{47D80736-CADB-4E5E-BC5B-08D8FCA54DC7}" srcOrd="1" destOrd="0" presId="urn:microsoft.com/office/officeart/2009/3/layout/HorizontalOrganizationChart"/>
    <dgm:cxn modelId="{CB7D1966-C077-44E4-A7A7-39120B2696EC}" type="presParOf" srcId="{CA018F6D-E60F-4EC3-B4A3-E2F1477F83AF}" destId="{DA73C8DE-6585-43FD-A637-40AA0C3E7B4E}" srcOrd="1" destOrd="0" presId="urn:microsoft.com/office/officeart/2009/3/layout/HorizontalOrganizationChart"/>
    <dgm:cxn modelId="{83F19936-7E06-48CD-873A-EB1C0455E557}" type="presParOf" srcId="{CA018F6D-E60F-4EC3-B4A3-E2F1477F83AF}" destId="{BF470AE9-49FF-4316-94DB-3BB248C4022D}" srcOrd="2" destOrd="0" presId="urn:microsoft.com/office/officeart/2009/3/layout/HorizontalOrganizationChart"/>
    <dgm:cxn modelId="{55C680AA-8EB0-469F-832F-B59794EBEC09}" type="presParOf" srcId="{B296480D-3FCE-4893-8382-FC0F09B6CDCD}" destId="{D1D3350D-2394-40A0-9AED-048AD8E264DE}" srcOrd="2" destOrd="0" presId="urn:microsoft.com/office/officeart/2009/3/layout/HorizontalOrganizationChart"/>
    <dgm:cxn modelId="{6505636A-2A8C-475E-B3DD-9B6634B89148}" type="presParOf" srcId="{AD79B44E-D904-4A9E-975E-EAB9D5AB9795}" destId="{30B8774D-27C4-4F81-B260-18AF33967146}" srcOrd="2" destOrd="0" presId="urn:microsoft.com/office/officeart/2009/3/layout/HorizontalOrganizationChart"/>
    <dgm:cxn modelId="{B75239DB-AC56-469B-B167-78D5A0107A46}" type="presParOf" srcId="{AD79B44E-D904-4A9E-975E-EAB9D5AB9795}" destId="{23EF5878-BB80-4D2B-BDCE-97E628C1854D}" srcOrd="3" destOrd="0" presId="urn:microsoft.com/office/officeart/2009/3/layout/HorizontalOrganizationChart"/>
    <dgm:cxn modelId="{79CFD3F6-6B11-48C4-9E7A-431D2BCDA110}" type="presParOf" srcId="{23EF5878-BB80-4D2B-BDCE-97E628C1854D}" destId="{447A1616-15C1-45A0-993B-3EB1E8B631B3}" srcOrd="0" destOrd="0" presId="urn:microsoft.com/office/officeart/2009/3/layout/HorizontalOrganizationChart"/>
    <dgm:cxn modelId="{9E4AEA8B-D3C4-4CB5-921F-241422ABF5D2}" type="presParOf" srcId="{447A1616-15C1-45A0-993B-3EB1E8B631B3}" destId="{F8FE4275-5F21-4581-AEF5-27EEAE48B4D9}" srcOrd="0" destOrd="0" presId="urn:microsoft.com/office/officeart/2009/3/layout/HorizontalOrganizationChart"/>
    <dgm:cxn modelId="{B674E62B-2C1C-4F03-8A5B-61C6B3BEA2CC}" type="presParOf" srcId="{447A1616-15C1-45A0-993B-3EB1E8B631B3}" destId="{319D7253-4350-4C4B-A180-FD61D617FF9A}" srcOrd="1" destOrd="0" presId="urn:microsoft.com/office/officeart/2009/3/layout/HorizontalOrganizationChart"/>
    <dgm:cxn modelId="{3BB450E0-D784-4EB0-A4F6-2DFCBFFCF94A}" type="presParOf" srcId="{23EF5878-BB80-4D2B-BDCE-97E628C1854D}" destId="{1D9006AF-3332-4443-A026-EB4E23E1C7AA}" srcOrd="1" destOrd="0" presId="urn:microsoft.com/office/officeart/2009/3/layout/HorizontalOrganizationChart"/>
    <dgm:cxn modelId="{8007B10F-8765-4962-A51A-FA78BBAC39E4}" type="presParOf" srcId="{1D9006AF-3332-4443-A026-EB4E23E1C7AA}" destId="{90E8DDFB-26B3-4080-ABCC-36EB15B8DD90}" srcOrd="0" destOrd="0" presId="urn:microsoft.com/office/officeart/2009/3/layout/HorizontalOrganizationChart"/>
    <dgm:cxn modelId="{919226BC-092E-4AF1-881D-E1A8217FE490}" type="presParOf" srcId="{1D9006AF-3332-4443-A026-EB4E23E1C7AA}" destId="{9675E078-207D-4812-B292-08517865E5DC}" srcOrd="1" destOrd="0" presId="urn:microsoft.com/office/officeart/2009/3/layout/HorizontalOrganizationChart"/>
    <dgm:cxn modelId="{A0EE9024-19DC-425E-B17A-65F270D48955}" type="presParOf" srcId="{9675E078-207D-4812-B292-08517865E5DC}" destId="{5018BB24-93F3-4E8C-A4E0-55E558DC790C}" srcOrd="0" destOrd="0" presId="urn:microsoft.com/office/officeart/2009/3/layout/HorizontalOrganizationChart"/>
    <dgm:cxn modelId="{1ABCF106-A69F-4C28-9841-358CC993B2C7}" type="presParOf" srcId="{5018BB24-93F3-4E8C-A4E0-55E558DC790C}" destId="{9CFD965E-244E-4E25-8B62-76861DA7ED2C}" srcOrd="0" destOrd="0" presId="urn:microsoft.com/office/officeart/2009/3/layout/HorizontalOrganizationChart"/>
    <dgm:cxn modelId="{8F57AF04-32AE-4A1B-8F7F-521ED991FDE2}" type="presParOf" srcId="{5018BB24-93F3-4E8C-A4E0-55E558DC790C}" destId="{66A20E1A-BD9A-4C9C-85EE-0F218313BB03}" srcOrd="1" destOrd="0" presId="urn:microsoft.com/office/officeart/2009/3/layout/HorizontalOrganizationChart"/>
    <dgm:cxn modelId="{D23FD2F7-83CB-497B-9588-C598967D1AE4}" type="presParOf" srcId="{9675E078-207D-4812-B292-08517865E5DC}" destId="{981E0AF0-E035-4523-80D7-F72764320859}" srcOrd="1" destOrd="0" presId="urn:microsoft.com/office/officeart/2009/3/layout/HorizontalOrganizationChart"/>
    <dgm:cxn modelId="{6A12178E-3874-4267-A91D-6968208C6E6B}" type="presParOf" srcId="{9675E078-207D-4812-B292-08517865E5DC}" destId="{76FDF5DB-60D1-44C5-B7C7-EF5BC02A8542}" srcOrd="2" destOrd="0" presId="urn:microsoft.com/office/officeart/2009/3/layout/HorizontalOrganizationChart"/>
    <dgm:cxn modelId="{A4FBDFC1-0F7E-43BC-A630-25F8BA941D45}" type="presParOf" srcId="{1D9006AF-3332-4443-A026-EB4E23E1C7AA}" destId="{98BB935E-7AC1-4464-9492-1BD5C2103ADB}" srcOrd="2" destOrd="0" presId="urn:microsoft.com/office/officeart/2009/3/layout/HorizontalOrganizationChart"/>
    <dgm:cxn modelId="{85A84E18-FE44-4AB9-BB8D-A0E02AB0C06A}" type="presParOf" srcId="{1D9006AF-3332-4443-A026-EB4E23E1C7AA}" destId="{68D33C13-0C24-426F-B3E7-D1F30775BC0C}" srcOrd="3" destOrd="0" presId="urn:microsoft.com/office/officeart/2009/3/layout/HorizontalOrganizationChart"/>
    <dgm:cxn modelId="{B3373BB0-863E-4318-8818-9E19E5970BD2}" type="presParOf" srcId="{68D33C13-0C24-426F-B3E7-D1F30775BC0C}" destId="{DA3C8576-D866-4A84-BF52-5D05F8987E46}" srcOrd="0" destOrd="0" presId="urn:microsoft.com/office/officeart/2009/3/layout/HorizontalOrganizationChart"/>
    <dgm:cxn modelId="{7D06D206-5B53-45AF-8D99-53C81785A0A2}" type="presParOf" srcId="{DA3C8576-D866-4A84-BF52-5D05F8987E46}" destId="{39123652-BBA8-4CED-B52E-E943C5A170EA}" srcOrd="0" destOrd="0" presId="urn:microsoft.com/office/officeart/2009/3/layout/HorizontalOrganizationChart"/>
    <dgm:cxn modelId="{D5F8436B-EE5B-42F9-ABF3-1E186451621A}" type="presParOf" srcId="{DA3C8576-D866-4A84-BF52-5D05F8987E46}" destId="{0EAE420F-6673-4290-A733-756C64DEE640}" srcOrd="1" destOrd="0" presId="urn:microsoft.com/office/officeart/2009/3/layout/HorizontalOrganizationChart"/>
    <dgm:cxn modelId="{68D2A3BB-F069-49EA-B2A0-7DB5BEB519F0}" type="presParOf" srcId="{68D33C13-0C24-426F-B3E7-D1F30775BC0C}" destId="{68769E9A-BF2A-4912-A61C-616E6D761813}" srcOrd="1" destOrd="0" presId="urn:microsoft.com/office/officeart/2009/3/layout/HorizontalOrganizationChart"/>
    <dgm:cxn modelId="{7FD4DBAC-ED41-4F7D-9825-C00183DDB422}" type="presParOf" srcId="{68D33C13-0C24-426F-B3E7-D1F30775BC0C}" destId="{906AA62E-B9B0-4588-8055-9E75E033EA2E}" srcOrd="2" destOrd="0" presId="urn:microsoft.com/office/officeart/2009/3/layout/HorizontalOrganizationChart"/>
    <dgm:cxn modelId="{B081C1FA-1626-4973-919D-E7A16CE1FED6}" type="presParOf" srcId="{1D9006AF-3332-4443-A026-EB4E23E1C7AA}" destId="{B070E881-EEAF-4A5D-BD8D-088F27C6865B}" srcOrd="4" destOrd="0" presId="urn:microsoft.com/office/officeart/2009/3/layout/HorizontalOrganizationChart"/>
    <dgm:cxn modelId="{C991E68B-733A-46D9-8D1D-89F00A12D36F}" type="presParOf" srcId="{1D9006AF-3332-4443-A026-EB4E23E1C7AA}" destId="{6C28CED0-A66D-414F-AD8A-F93E38B6572D}" srcOrd="5" destOrd="0" presId="urn:microsoft.com/office/officeart/2009/3/layout/HorizontalOrganizationChart"/>
    <dgm:cxn modelId="{939D5F2D-CA7B-46BC-B37C-3081B1165DF5}" type="presParOf" srcId="{6C28CED0-A66D-414F-AD8A-F93E38B6572D}" destId="{08A89A3A-A310-480A-B14A-B83BE1F4F9D6}" srcOrd="0" destOrd="0" presId="urn:microsoft.com/office/officeart/2009/3/layout/HorizontalOrganizationChart"/>
    <dgm:cxn modelId="{7EED9B6B-78C6-489D-9295-C27BC4251780}" type="presParOf" srcId="{08A89A3A-A310-480A-B14A-B83BE1F4F9D6}" destId="{18CEB325-8F09-4DCB-B527-8EBDF1CF9220}" srcOrd="0" destOrd="0" presId="urn:microsoft.com/office/officeart/2009/3/layout/HorizontalOrganizationChart"/>
    <dgm:cxn modelId="{EFCFEA54-A0A9-4233-8498-135719F3C950}" type="presParOf" srcId="{08A89A3A-A310-480A-B14A-B83BE1F4F9D6}" destId="{6B57E8A0-8EC7-4177-B65A-FD7E62B76D30}" srcOrd="1" destOrd="0" presId="urn:microsoft.com/office/officeart/2009/3/layout/HorizontalOrganizationChart"/>
    <dgm:cxn modelId="{2C010DFE-FBE4-4F2F-8A49-C0B918E09A11}" type="presParOf" srcId="{6C28CED0-A66D-414F-AD8A-F93E38B6572D}" destId="{3FF81637-15C7-435B-AAB0-433094BEE8E8}" srcOrd="1" destOrd="0" presId="urn:microsoft.com/office/officeart/2009/3/layout/HorizontalOrganizationChart"/>
    <dgm:cxn modelId="{2CC653F0-7738-4FE6-8897-39AA56BAE2B0}" type="presParOf" srcId="{6C28CED0-A66D-414F-AD8A-F93E38B6572D}" destId="{CAB83626-B5C7-4D4B-AA28-2018728E5B0D}" srcOrd="2" destOrd="0" presId="urn:microsoft.com/office/officeart/2009/3/layout/HorizontalOrganizationChart"/>
    <dgm:cxn modelId="{A9D71113-3562-4D50-AAB1-CA54AE745D67}" type="presParOf" srcId="{1D9006AF-3332-4443-A026-EB4E23E1C7AA}" destId="{68A62FFF-097E-4682-BD63-058EEBAC7F5A}" srcOrd="6" destOrd="0" presId="urn:microsoft.com/office/officeart/2009/3/layout/HorizontalOrganizationChart"/>
    <dgm:cxn modelId="{3A402E79-B1BB-4D16-B873-EDC3762A1CDE}" type="presParOf" srcId="{1D9006AF-3332-4443-A026-EB4E23E1C7AA}" destId="{C127B086-20AD-45AE-BCD7-467631AC993A}" srcOrd="7" destOrd="0" presId="urn:microsoft.com/office/officeart/2009/3/layout/HorizontalOrganizationChart"/>
    <dgm:cxn modelId="{7084331D-6C10-482F-8050-D639AF9D44AF}" type="presParOf" srcId="{C127B086-20AD-45AE-BCD7-467631AC993A}" destId="{1A6A7725-042F-4D70-AE51-8D2389D7D7D3}" srcOrd="0" destOrd="0" presId="urn:microsoft.com/office/officeart/2009/3/layout/HorizontalOrganizationChart"/>
    <dgm:cxn modelId="{73C943F4-79F2-4FAF-A7BB-705D0DE07482}" type="presParOf" srcId="{1A6A7725-042F-4D70-AE51-8D2389D7D7D3}" destId="{53AD9F82-49EB-4DC7-ADD8-E33C54B354DF}" srcOrd="0" destOrd="0" presId="urn:microsoft.com/office/officeart/2009/3/layout/HorizontalOrganizationChart"/>
    <dgm:cxn modelId="{B34E893C-0831-47FD-AF04-D7989F971DF1}" type="presParOf" srcId="{1A6A7725-042F-4D70-AE51-8D2389D7D7D3}" destId="{BCFBE9D0-140C-4BCA-BEA7-054363386CA1}" srcOrd="1" destOrd="0" presId="urn:microsoft.com/office/officeart/2009/3/layout/HorizontalOrganizationChart"/>
    <dgm:cxn modelId="{802343EA-9A9E-48CE-9D17-99F451E02381}" type="presParOf" srcId="{C127B086-20AD-45AE-BCD7-467631AC993A}" destId="{A296804B-FE5A-4986-9FA2-B2F2A75748A9}" srcOrd="1" destOrd="0" presId="urn:microsoft.com/office/officeart/2009/3/layout/HorizontalOrganizationChart"/>
    <dgm:cxn modelId="{6CC2995D-54B7-4392-B0CF-7E07900CE5D5}" type="presParOf" srcId="{C127B086-20AD-45AE-BCD7-467631AC993A}" destId="{5AC3E468-3B72-428E-80A0-234957B8ECA5}" srcOrd="2" destOrd="0" presId="urn:microsoft.com/office/officeart/2009/3/layout/HorizontalOrganizationChart"/>
    <dgm:cxn modelId="{EF0ECBAF-AC8F-448D-9284-877C1343D8F7}" type="presParOf" srcId="{23EF5878-BB80-4D2B-BDCE-97E628C1854D}" destId="{CC6AB867-02EF-413E-AF71-819A23D69166}" srcOrd="2" destOrd="0" presId="urn:microsoft.com/office/officeart/2009/3/layout/HorizontalOrganizationChart"/>
    <dgm:cxn modelId="{8C648C6F-5A30-4F2B-89B6-833088654B77}" type="presParOf" srcId="{AD79B44E-D904-4A9E-975E-EAB9D5AB9795}" destId="{B91E6F14-4105-4808-84F8-C0B830D8D356}" srcOrd="4" destOrd="0" presId="urn:microsoft.com/office/officeart/2009/3/layout/HorizontalOrganizationChart"/>
    <dgm:cxn modelId="{5FA073F9-D644-43C7-82AE-1156C30FD38A}" type="presParOf" srcId="{AD79B44E-D904-4A9E-975E-EAB9D5AB9795}" destId="{CA41C460-FFB0-4A37-B813-F0C8359A770C}" srcOrd="5" destOrd="0" presId="urn:microsoft.com/office/officeart/2009/3/layout/HorizontalOrganizationChart"/>
    <dgm:cxn modelId="{4888AA87-3569-462F-960F-4E8F339D0832}" type="presParOf" srcId="{CA41C460-FFB0-4A37-B813-F0C8359A770C}" destId="{D5D41381-905D-499E-8116-C5428C2A5F1A}" srcOrd="0" destOrd="0" presId="urn:microsoft.com/office/officeart/2009/3/layout/HorizontalOrganizationChart"/>
    <dgm:cxn modelId="{6D1F0A2D-11A1-4158-9760-FF15108FD6A0}" type="presParOf" srcId="{D5D41381-905D-499E-8116-C5428C2A5F1A}" destId="{80963086-CB83-4C60-9F3F-609543941E4D}" srcOrd="0" destOrd="0" presId="urn:microsoft.com/office/officeart/2009/3/layout/HorizontalOrganizationChart"/>
    <dgm:cxn modelId="{AAE63189-6531-4420-815E-E062858504B9}" type="presParOf" srcId="{D5D41381-905D-499E-8116-C5428C2A5F1A}" destId="{5C34149E-533B-4784-9159-99A966206245}" srcOrd="1" destOrd="0" presId="urn:microsoft.com/office/officeart/2009/3/layout/HorizontalOrganizationChart"/>
    <dgm:cxn modelId="{8CE7A2D7-985C-456D-B205-F8CA95079387}" type="presParOf" srcId="{CA41C460-FFB0-4A37-B813-F0C8359A770C}" destId="{0AB0A2A1-4006-4F84-8535-42A784A9728E}" srcOrd="1" destOrd="0" presId="urn:microsoft.com/office/officeart/2009/3/layout/HorizontalOrganizationChart"/>
    <dgm:cxn modelId="{7E89F193-3F29-436F-ADA2-2D21E7060BF6}" type="presParOf" srcId="{0AB0A2A1-4006-4F84-8535-42A784A9728E}" destId="{2D283008-9A3F-4F9B-8631-113AB0399C36}" srcOrd="0" destOrd="0" presId="urn:microsoft.com/office/officeart/2009/3/layout/HorizontalOrganizationChart"/>
    <dgm:cxn modelId="{3EDEB7D6-5ADB-4918-9EB2-961CACA042C6}" type="presParOf" srcId="{0AB0A2A1-4006-4F84-8535-42A784A9728E}" destId="{CA146323-93E7-48D3-B9DF-D40396273CB2}" srcOrd="1" destOrd="0" presId="urn:microsoft.com/office/officeart/2009/3/layout/HorizontalOrganizationChart"/>
    <dgm:cxn modelId="{77CDF71D-5167-43D8-9778-1499EC2369EA}" type="presParOf" srcId="{CA146323-93E7-48D3-B9DF-D40396273CB2}" destId="{5DFCBC35-F177-4A77-B2EF-56F60A0667DE}" srcOrd="0" destOrd="0" presId="urn:microsoft.com/office/officeart/2009/3/layout/HorizontalOrganizationChart"/>
    <dgm:cxn modelId="{2F8BDA38-C9DB-46F7-A259-51B306646C92}" type="presParOf" srcId="{5DFCBC35-F177-4A77-B2EF-56F60A0667DE}" destId="{4461E7D6-B7B3-48FC-8648-0FD10B2D0917}" srcOrd="0" destOrd="0" presId="urn:microsoft.com/office/officeart/2009/3/layout/HorizontalOrganizationChart"/>
    <dgm:cxn modelId="{8FB6D9F5-5542-44CA-A413-DEB1D5ABEC56}" type="presParOf" srcId="{5DFCBC35-F177-4A77-B2EF-56F60A0667DE}" destId="{BF536981-7361-45A5-9AA1-C6A62CE53B3D}" srcOrd="1" destOrd="0" presId="urn:microsoft.com/office/officeart/2009/3/layout/HorizontalOrganizationChart"/>
    <dgm:cxn modelId="{D4A3B5BE-EEBD-46AC-8D5D-5D94630C0C01}" type="presParOf" srcId="{CA146323-93E7-48D3-B9DF-D40396273CB2}" destId="{C5E4CA37-8458-4EDE-B273-DF1963AE8040}" srcOrd="1" destOrd="0" presId="urn:microsoft.com/office/officeart/2009/3/layout/HorizontalOrganizationChart"/>
    <dgm:cxn modelId="{D715DA67-301B-4524-BAC0-59FE291E7800}" type="presParOf" srcId="{CA146323-93E7-48D3-B9DF-D40396273CB2}" destId="{9CE5B617-9103-4E97-9525-8B6382596BB1}" srcOrd="2" destOrd="0" presId="urn:microsoft.com/office/officeart/2009/3/layout/HorizontalOrganizationChart"/>
    <dgm:cxn modelId="{8EBB16A3-689D-487A-AB1F-11A4BE4FFD7C}" type="presParOf" srcId="{0AB0A2A1-4006-4F84-8535-42A784A9728E}" destId="{2F8D171D-B4B0-41BA-A8A9-E50ACAE178F0}" srcOrd="2" destOrd="0" presId="urn:microsoft.com/office/officeart/2009/3/layout/HorizontalOrganizationChart"/>
    <dgm:cxn modelId="{A14A53AC-6ADD-48EF-85BF-0156A46BB4D9}" type="presParOf" srcId="{0AB0A2A1-4006-4F84-8535-42A784A9728E}" destId="{EB056577-D398-4F77-922A-85A477DD24C7}" srcOrd="3" destOrd="0" presId="urn:microsoft.com/office/officeart/2009/3/layout/HorizontalOrganizationChart"/>
    <dgm:cxn modelId="{03A9E4A6-D2A9-44EC-9761-406ECEAC28B8}" type="presParOf" srcId="{EB056577-D398-4F77-922A-85A477DD24C7}" destId="{C10021FB-41D0-4402-9CC1-4B826F555BDB}" srcOrd="0" destOrd="0" presId="urn:microsoft.com/office/officeart/2009/3/layout/HorizontalOrganizationChart"/>
    <dgm:cxn modelId="{C3851B7F-777A-4AE2-8D83-2F56B737EA5B}" type="presParOf" srcId="{C10021FB-41D0-4402-9CC1-4B826F555BDB}" destId="{86BEDE31-2769-4135-ABA5-EBC21DBC9B4E}" srcOrd="0" destOrd="0" presId="urn:microsoft.com/office/officeart/2009/3/layout/HorizontalOrganizationChart"/>
    <dgm:cxn modelId="{B356D4F0-7BB0-4A75-BCB8-AFEDA375C638}" type="presParOf" srcId="{C10021FB-41D0-4402-9CC1-4B826F555BDB}" destId="{297202CB-9B2B-4DF2-8DA1-84AE9E4F2551}" srcOrd="1" destOrd="0" presId="urn:microsoft.com/office/officeart/2009/3/layout/HorizontalOrganizationChart"/>
    <dgm:cxn modelId="{AEB34B27-94B7-4411-AA7D-A681ED01FB73}" type="presParOf" srcId="{EB056577-D398-4F77-922A-85A477DD24C7}" destId="{36F22AA0-D44D-4F47-A05E-A08B1D5F61B7}" srcOrd="1" destOrd="0" presId="urn:microsoft.com/office/officeart/2009/3/layout/HorizontalOrganizationChart"/>
    <dgm:cxn modelId="{05D78EE5-3D04-4DAB-8FD7-73677A3F670A}" type="presParOf" srcId="{EB056577-D398-4F77-922A-85A477DD24C7}" destId="{6259ED16-817C-4A9D-AED5-E38920408A77}" srcOrd="2" destOrd="0" presId="urn:microsoft.com/office/officeart/2009/3/layout/HorizontalOrganizationChart"/>
    <dgm:cxn modelId="{77F3D7B3-0078-4B2A-9685-F8AE1EE98146}" type="presParOf" srcId="{0AB0A2A1-4006-4F84-8535-42A784A9728E}" destId="{9C5979EC-E9DF-4321-ABC8-4B42997F9204}" srcOrd="4" destOrd="0" presId="urn:microsoft.com/office/officeart/2009/3/layout/HorizontalOrganizationChart"/>
    <dgm:cxn modelId="{778C5C8F-33BF-4FD5-8E89-5F494A56B5C6}" type="presParOf" srcId="{0AB0A2A1-4006-4F84-8535-42A784A9728E}" destId="{FBE97760-CCA3-4CBD-96D2-C60A47677A25}" srcOrd="5" destOrd="0" presId="urn:microsoft.com/office/officeart/2009/3/layout/HorizontalOrganizationChart"/>
    <dgm:cxn modelId="{178FE68F-5052-4D85-ADE0-A407B1EE63EB}" type="presParOf" srcId="{FBE97760-CCA3-4CBD-96D2-C60A47677A25}" destId="{45A66556-DA8D-4DEE-96CC-20EA3113D4FE}" srcOrd="0" destOrd="0" presId="urn:microsoft.com/office/officeart/2009/3/layout/HorizontalOrganizationChart"/>
    <dgm:cxn modelId="{4003AF3C-5ED8-4277-8848-759E592F1AA1}" type="presParOf" srcId="{45A66556-DA8D-4DEE-96CC-20EA3113D4FE}" destId="{87A9EF58-1484-4553-8D4F-C2F35715FD93}" srcOrd="0" destOrd="0" presId="urn:microsoft.com/office/officeart/2009/3/layout/HorizontalOrganizationChart"/>
    <dgm:cxn modelId="{D6F04B91-7477-4470-9DE3-FBE94800FC9C}" type="presParOf" srcId="{45A66556-DA8D-4DEE-96CC-20EA3113D4FE}" destId="{A4D33D97-D768-4731-AAB1-11994C9ECFE9}" srcOrd="1" destOrd="0" presId="urn:microsoft.com/office/officeart/2009/3/layout/HorizontalOrganizationChart"/>
    <dgm:cxn modelId="{5E1DBD3F-FD10-4D75-8E41-11C8867F6CFB}" type="presParOf" srcId="{FBE97760-CCA3-4CBD-96D2-C60A47677A25}" destId="{201B5CCD-9A2B-46B5-B2F1-E111454B3BFE}" srcOrd="1" destOrd="0" presId="urn:microsoft.com/office/officeart/2009/3/layout/HorizontalOrganizationChart"/>
    <dgm:cxn modelId="{C796F0A2-CF94-4A0C-93E3-FECA281AE757}" type="presParOf" srcId="{FBE97760-CCA3-4CBD-96D2-C60A47677A25}" destId="{3B3EB56B-39B2-4AF3-B8B6-C2603C0CC660}" srcOrd="2" destOrd="0" presId="urn:microsoft.com/office/officeart/2009/3/layout/HorizontalOrganizationChart"/>
    <dgm:cxn modelId="{200487C0-F54C-4ECD-A3F2-028CDF36EF90}" type="presParOf" srcId="{0AB0A2A1-4006-4F84-8535-42A784A9728E}" destId="{077847FB-AC2A-4785-8376-9E59E7B644F6}" srcOrd="6" destOrd="0" presId="urn:microsoft.com/office/officeart/2009/3/layout/HorizontalOrganizationChart"/>
    <dgm:cxn modelId="{FB8AF565-C401-4257-B8BC-14964E40E94A}" type="presParOf" srcId="{0AB0A2A1-4006-4F84-8535-42A784A9728E}" destId="{0FE43DEB-5700-40E4-BC73-F4D32341042D}" srcOrd="7" destOrd="0" presId="urn:microsoft.com/office/officeart/2009/3/layout/HorizontalOrganizationChart"/>
    <dgm:cxn modelId="{10065027-88F8-433A-A831-E4F557C39DC0}" type="presParOf" srcId="{0FE43DEB-5700-40E4-BC73-F4D32341042D}" destId="{58BC7DD9-98F7-415C-8ADC-09113D200560}" srcOrd="0" destOrd="0" presId="urn:microsoft.com/office/officeart/2009/3/layout/HorizontalOrganizationChart"/>
    <dgm:cxn modelId="{CD13F5A9-CD13-4360-BDFB-1214AFE53012}" type="presParOf" srcId="{58BC7DD9-98F7-415C-8ADC-09113D200560}" destId="{1F01CF7C-2496-44C3-A631-EFF8E70E02DC}" srcOrd="0" destOrd="0" presId="urn:microsoft.com/office/officeart/2009/3/layout/HorizontalOrganizationChart"/>
    <dgm:cxn modelId="{0DE1314A-5C87-45A5-A0C3-A1546FD02DA6}" type="presParOf" srcId="{58BC7DD9-98F7-415C-8ADC-09113D200560}" destId="{EB217146-3858-46B9-BEDA-17F58E04AAD9}" srcOrd="1" destOrd="0" presId="urn:microsoft.com/office/officeart/2009/3/layout/HorizontalOrganizationChart"/>
    <dgm:cxn modelId="{C7DED755-73FF-4370-85EB-88980349CE53}" type="presParOf" srcId="{0FE43DEB-5700-40E4-BC73-F4D32341042D}" destId="{A09863D9-686E-4E8D-8118-A5E6B4E56D7E}" srcOrd="1" destOrd="0" presId="urn:microsoft.com/office/officeart/2009/3/layout/HorizontalOrganizationChart"/>
    <dgm:cxn modelId="{D65180C6-2311-4F86-B7C9-6983C7CC0B5E}" type="presParOf" srcId="{0FE43DEB-5700-40E4-BC73-F4D32341042D}" destId="{2E1C4A12-0370-489C-8DBF-0A92E78A84CA}" srcOrd="2" destOrd="0" presId="urn:microsoft.com/office/officeart/2009/3/layout/HorizontalOrganizationChart"/>
    <dgm:cxn modelId="{01F7635E-56F5-49B3-A3BD-587357952FD5}" type="presParOf" srcId="{CA41C460-FFB0-4A37-B813-F0C8359A770C}" destId="{9A9CFA14-8464-441D-BB2C-6810F1D0AB53}" srcOrd="2" destOrd="0" presId="urn:microsoft.com/office/officeart/2009/3/layout/HorizontalOrganizationChart"/>
    <dgm:cxn modelId="{A47A9A23-A010-4F37-B0E6-0CE1A266D584}"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1ABC2-3D68-4461-B2BF-EE38FE534338}">
      <dsp:nvSpPr>
        <dsp:cNvPr id="0" name=""/>
        <dsp:cNvSpPr/>
      </dsp:nvSpPr>
      <dsp:spPr>
        <a:xfrm>
          <a:off x="3664846" y="4371561"/>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6EC084-7125-43C3-9F20-20FDA270D118}">
      <dsp:nvSpPr>
        <dsp:cNvPr id="0" name=""/>
        <dsp:cNvSpPr/>
      </dsp:nvSpPr>
      <dsp:spPr>
        <a:xfrm>
          <a:off x="1982331" y="3837331"/>
          <a:ext cx="103140" cy="579949"/>
        </a:xfrm>
        <a:custGeom>
          <a:avLst/>
          <a:gdLst/>
          <a:ahLst/>
          <a:cxnLst/>
          <a:rect l="0" t="0" r="0" b="0"/>
          <a:pathLst>
            <a:path>
              <a:moveTo>
                <a:pt x="0" y="0"/>
              </a:moveTo>
              <a:lnTo>
                <a:pt x="51570" y="0"/>
              </a:lnTo>
              <a:lnTo>
                <a:pt x="51570" y="579949"/>
              </a:lnTo>
              <a:lnTo>
                <a:pt x="103140" y="57994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E5585C-36FA-4071-A851-FB1060A5A967}">
      <dsp:nvSpPr>
        <dsp:cNvPr id="0" name=""/>
        <dsp:cNvSpPr/>
      </dsp:nvSpPr>
      <dsp:spPr>
        <a:xfrm>
          <a:off x="3664846" y="3722320"/>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61F45C-E71D-4BA6-92C6-C94CF9213EFD}">
      <dsp:nvSpPr>
        <dsp:cNvPr id="0" name=""/>
        <dsp:cNvSpPr/>
      </dsp:nvSpPr>
      <dsp:spPr>
        <a:xfrm>
          <a:off x="1982331" y="3722320"/>
          <a:ext cx="103140" cy="91440"/>
        </a:xfrm>
        <a:custGeom>
          <a:avLst/>
          <a:gdLst/>
          <a:ahLst/>
          <a:cxnLst/>
          <a:rect l="0" t="0" r="0" b="0"/>
          <a:pathLst>
            <a:path>
              <a:moveTo>
                <a:pt x="0" y="115010"/>
              </a:moveTo>
              <a:lnTo>
                <a:pt x="51570" y="115010"/>
              </a:lnTo>
              <a:lnTo>
                <a:pt x="51570" y="45720"/>
              </a:ln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CBD914-8571-4489-BACC-01CFFD4DA077}">
      <dsp:nvSpPr>
        <dsp:cNvPr id="0" name=""/>
        <dsp:cNvSpPr/>
      </dsp:nvSpPr>
      <dsp:spPr>
        <a:xfrm>
          <a:off x="3664846" y="3211661"/>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54A5FA-EBB3-430B-8C3F-FB2880EA2487}">
      <dsp:nvSpPr>
        <dsp:cNvPr id="0" name=""/>
        <dsp:cNvSpPr/>
      </dsp:nvSpPr>
      <dsp:spPr>
        <a:xfrm>
          <a:off x="1982331" y="3257381"/>
          <a:ext cx="103140" cy="579949"/>
        </a:xfrm>
        <a:custGeom>
          <a:avLst/>
          <a:gdLst/>
          <a:ahLst/>
          <a:cxnLst/>
          <a:rect l="0" t="0" r="0" b="0"/>
          <a:pathLst>
            <a:path>
              <a:moveTo>
                <a:pt x="0" y="579949"/>
              </a:moveTo>
              <a:lnTo>
                <a:pt x="51570" y="579949"/>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1CD310-189A-49FC-B440-1B7E546B1A06}">
      <dsp:nvSpPr>
        <dsp:cNvPr id="0" name=""/>
        <dsp:cNvSpPr/>
      </dsp:nvSpPr>
      <dsp:spPr>
        <a:xfrm>
          <a:off x="716740" y="2180135"/>
          <a:ext cx="103140" cy="1657196"/>
        </a:xfrm>
        <a:custGeom>
          <a:avLst/>
          <a:gdLst/>
          <a:ahLst/>
          <a:cxnLst/>
          <a:rect l="0" t="0" r="0" b="0"/>
          <a:pathLst>
            <a:path>
              <a:moveTo>
                <a:pt x="0" y="0"/>
              </a:moveTo>
              <a:lnTo>
                <a:pt x="51570" y="0"/>
              </a:lnTo>
              <a:lnTo>
                <a:pt x="51570" y="1657196"/>
              </a:lnTo>
              <a:lnTo>
                <a:pt x="103140" y="165719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0B2116-C3C6-4076-902C-4D21CCD72BED}">
      <dsp:nvSpPr>
        <dsp:cNvPr id="0" name=""/>
        <dsp:cNvSpPr/>
      </dsp:nvSpPr>
      <dsp:spPr>
        <a:xfrm>
          <a:off x="1982331" y="1858264"/>
          <a:ext cx="103140" cy="953156"/>
        </a:xfrm>
        <a:custGeom>
          <a:avLst/>
          <a:gdLst/>
          <a:ahLst/>
          <a:cxnLst/>
          <a:rect l="0" t="0" r="0" b="0"/>
          <a:pathLst>
            <a:path>
              <a:moveTo>
                <a:pt x="0" y="0"/>
              </a:moveTo>
              <a:lnTo>
                <a:pt x="51570" y="0"/>
              </a:lnTo>
              <a:lnTo>
                <a:pt x="51570" y="953156"/>
              </a:lnTo>
              <a:lnTo>
                <a:pt x="103140" y="95315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088A83-B185-4E7E-8333-91E187F3785C}">
      <dsp:nvSpPr>
        <dsp:cNvPr id="0" name=""/>
        <dsp:cNvSpPr/>
      </dsp:nvSpPr>
      <dsp:spPr>
        <a:xfrm>
          <a:off x="1982331" y="1858264"/>
          <a:ext cx="103140" cy="571893"/>
        </a:xfrm>
        <a:custGeom>
          <a:avLst/>
          <a:gdLst/>
          <a:ahLst/>
          <a:cxnLst/>
          <a:rect l="0" t="0" r="0" b="0"/>
          <a:pathLst>
            <a:path>
              <a:moveTo>
                <a:pt x="0" y="0"/>
              </a:moveTo>
              <a:lnTo>
                <a:pt x="51570" y="0"/>
              </a:lnTo>
              <a:lnTo>
                <a:pt x="51570" y="571893"/>
              </a:lnTo>
              <a:lnTo>
                <a:pt x="103140" y="57189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C5FB15-BC0A-4E3F-8F7E-B86BE18D0683}">
      <dsp:nvSpPr>
        <dsp:cNvPr id="0" name=""/>
        <dsp:cNvSpPr/>
      </dsp:nvSpPr>
      <dsp:spPr>
        <a:xfrm>
          <a:off x="1982331" y="1858264"/>
          <a:ext cx="103140" cy="190631"/>
        </a:xfrm>
        <a:custGeom>
          <a:avLst/>
          <a:gdLst/>
          <a:ahLst/>
          <a:cxnLst/>
          <a:rect l="0" t="0" r="0" b="0"/>
          <a:pathLst>
            <a:path>
              <a:moveTo>
                <a:pt x="0" y="0"/>
              </a:moveTo>
              <a:lnTo>
                <a:pt x="51570" y="0"/>
              </a:lnTo>
              <a:lnTo>
                <a:pt x="51570" y="190631"/>
              </a:lnTo>
              <a:lnTo>
                <a:pt x="103140" y="1906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BF0E34-E718-48F8-A385-4E2DDC0E4DAC}">
      <dsp:nvSpPr>
        <dsp:cNvPr id="0" name=""/>
        <dsp:cNvSpPr/>
      </dsp:nvSpPr>
      <dsp:spPr>
        <a:xfrm>
          <a:off x="1982331" y="1667633"/>
          <a:ext cx="103140" cy="190631"/>
        </a:xfrm>
        <a:custGeom>
          <a:avLst/>
          <a:gdLst/>
          <a:ahLst/>
          <a:cxnLst/>
          <a:rect l="0" t="0" r="0" b="0"/>
          <a:pathLst>
            <a:path>
              <a:moveTo>
                <a:pt x="0" y="190631"/>
              </a:moveTo>
              <a:lnTo>
                <a:pt x="51570" y="190631"/>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31D67A-F266-4424-9278-8ABD6043F3E1}">
      <dsp:nvSpPr>
        <dsp:cNvPr id="0" name=""/>
        <dsp:cNvSpPr/>
      </dsp:nvSpPr>
      <dsp:spPr>
        <a:xfrm>
          <a:off x="1982331" y="1286370"/>
          <a:ext cx="103140" cy="571893"/>
        </a:xfrm>
        <a:custGeom>
          <a:avLst/>
          <a:gdLst/>
          <a:ahLst/>
          <a:cxnLst/>
          <a:rect l="0" t="0" r="0" b="0"/>
          <a:pathLst>
            <a:path>
              <a:moveTo>
                <a:pt x="0" y="571893"/>
              </a:moveTo>
              <a:lnTo>
                <a:pt x="51570" y="571893"/>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B81DBD-96CD-4BB6-859D-CA9CDD844F88}">
      <dsp:nvSpPr>
        <dsp:cNvPr id="0" name=""/>
        <dsp:cNvSpPr/>
      </dsp:nvSpPr>
      <dsp:spPr>
        <a:xfrm>
          <a:off x="1982331" y="905108"/>
          <a:ext cx="103140" cy="953156"/>
        </a:xfrm>
        <a:custGeom>
          <a:avLst/>
          <a:gdLst/>
          <a:ahLst/>
          <a:cxnLst/>
          <a:rect l="0" t="0" r="0" b="0"/>
          <a:pathLst>
            <a:path>
              <a:moveTo>
                <a:pt x="0" y="953156"/>
              </a:moveTo>
              <a:lnTo>
                <a:pt x="51570" y="953156"/>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586284-E7B7-4908-BFB3-0F3A7DBDECEA}">
      <dsp:nvSpPr>
        <dsp:cNvPr id="0" name=""/>
        <dsp:cNvSpPr/>
      </dsp:nvSpPr>
      <dsp:spPr>
        <a:xfrm>
          <a:off x="716740" y="1858264"/>
          <a:ext cx="103140" cy="321870"/>
        </a:xfrm>
        <a:custGeom>
          <a:avLst/>
          <a:gdLst/>
          <a:ahLst/>
          <a:cxnLst/>
          <a:rect l="0" t="0" r="0" b="0"/>
          <a:pathLst>
            <a:path>
              <a:moveTo>
                <a:pt x="0" y="321870"/>
              </a:moveTo>
              <a:lnTo>
                <a:pt x="51570" y="321870"/>
              </a:lnTo>
              <a:lnTo>
                <a:pt x="51570" y="0"/>
              </a:lnTo>
              <a:lnTo>
                <a:pt x="10314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2405D3-91DD-4F3E-A8A3-F68A16512255}">
      <dsp:nvSpPr>
        <dsp:cNvPr id="0" name=""/>
        <dsp:cNvSpPr/>
      </dsp:nvSpPr>
      <dsp:spPr>
        <a:xfrm>
          <a:off x="1982331" y="477218"/>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51F951-A117-4B4D-A0A3-EA96FE6F0532}">
      <dsp:nvSpPr>
        <dsp:cNvPr id="0" name=""/>
        <dsp:cNvSpPr/>
      </dsp:nvSpPr>
      <dsp:spPr>
        <a:xfrm>
          <a:off x="716740" y="522938"/>
          <a:ext cx="103140" cy="1657196"/>
        </a:xfrm>
        <a:custGeom>
          <a:avLst/>
          <a:gdLst/>
          <a:ahLst/>
          <a:cxnLst/>
          <a:rect l="0" t="0" r="0" b="0"/>
          <a:pathLst>
            <a:path>
              <a:moveTo>
                <a:pt x="0" y="1657196"/>
              </a:moveTo>
              <a:lnTo>
                <a:pt x="51570" y="1657196"/>
              </a:lnTo>
              <a:lnTo>
                <a:pt x="51570" y="0"/>
              </a:lnTo>
              <a:lnTo>
                <a:pt x="10314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5099" y="607248"/>
          <a:ext cx="711641" cy="314577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第一节 激励概述</a:t>
          </a:r>
        </a:p>
      </dsp:txBody>
      <dsp:txXfrm>
        <a:off x="5099" y="607248"/>
        <a:ext cx="711641" cy="3145774"/>
      </dsp:txXfrm>
    </dsp:sp>
    <dsp:sp modelId="{852C6526-3D5B-41D2-828D-FDB96F96988A}">
      <dsp:nvSpPr>
        <dsp:cNvPr id="0" name=""/>
        <dsp:cNvSpPr/>
      </dsp:nvSpPr>
      <dsp:spPr>
        <a:xfrm>
          <a:off x="819880" y="299840"/>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特性</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299840"/>
        <a:ext cx="1162451" cy="446196"/>
      </dsp:txXfrm>
    </dsp:sp>
    <dsp:sp modelId="{CA5CC0E7-9CC1-44DA-BE0A-F74F96CE0F73}">
      <dsp:nvSpPr>
        <dsp:cNvPr id="0" name=""/>
        <dsp:cNvSpPr/>
      </dsp:nvSpPr>
      <dsp:spPr>
        <a:xfrm>
          <a:off x="2085472" y="363632"/>
          <a:ext cx="6982437" cy="31861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0070C0"/>
              </a:solidFill>
              <a:latin typeface="微软雅黑" panose="020B0503020204020204" pitchFamily="34" charset="-122"/>
              <a:ea typeface="微软雅黑" panose="020B0503020204020204" pitchFamily="34" charset="-122"/>
            </a:rPr>
            <a:t>系</a:t>
          </a:r>
          <a:r>
            <a:rPr lang="zh-CN" altLang="en-US" sz="1800" b="1" kern="1200" dirty="0" smtClean="0">
              <a:solidFill>
                <a:srgbClr val="FF0000"/>
              </a:solidFill>
              <a:latin typeface="微软雅黑" panose="020B0503020204020204" pitchFamily="34" charset="-122"/>
              <a:ea typeface="微软雅黑" panose="020B0503020204020204" pitchFamily="34" charset="-122"/>
            </a:rPr>
            <a:t>统性、社</a:t>
          </a:r>
          <a:r>
            <a:rPr lang="zh-CN" altLang="en-US" sz="1800" b="1" kern="1200" dirty="0" smtClean="0">
              <a:solidFill>
                <a:srgbClr val="0070C0"/>
              </a:solidFill>
              <a:latin typeface="微软雅黑" panose="020B0503020204020204" pitchFamily="34" charset="-122"/>
              <a:ea typeface="微软雅黑" panose="020B0503020204020204" pitchFamily="34" charset="-122"/>
            </a:rPr>
            <a:t>会</a:t>
          </a:r>
          <a:r>
            <a:rPr lang="zh-CN" altLang="en-US" sz="1800" b="1" kern="1200" dirty="0" smtClean="0">
              <a:solidFill>
                <a:srgbClr val="FF0000"/>
              </a:solidFill>
              <a:latin typeface="微软雅黑" panose="020B0503020204020204" pitchFamily="34" charset="-122"/>
              <a:ea typeface="微软雅黑" panose="020B0503020204020204" pitchFamily="34" charset="-122"/>
            </a:rPr>
            <a:t>性、易</a:t>
          </a:r>
          <a:r>
            <a:rPr lang="zh-CN" altLang="en-US" sz="1800" b="1" kern="1200" dirty="0" smtClean="0">
              <a:solidFill>
                <a:srgbClr val="0070C0"/>
              </a:solidFill>
              <a:latin typeface="微软雅黑" panose="020B0503020204020204" pitchFamily="34" charset="-122"/>
              <a:ea typeface="微软雅黑" panose="020B0503020204020204" pitchFamily="34" charset="-122"/>
            </a:rPr>
            <a:t>逝</a:t>
          </a:r>
          <a:r>
            <a:rPr lang="zh-CN" altLang="en-US" sz="1800" b="1" kern="1200" dirty="0" smtClean="0">
              <a:solidFill>
                <a:srgbClr val="FF0000"/>
              </a:solidFill>
              <a:latin typeface="微软雅黑" panose="020B0503020204020204" pitchFamily="34" charset="-122"/>
              <a:ea typeface="微软雅黑" panose="020B0503020204020204" pitchFamily="34" charset="-122"/>
            </a:rPr>
            <a:t>性、信</a:t>
          </a:r>
          <a:r>
            <a:rPr lang="zh-CN" altLang="en-US" sz="1800" b="1" kern="1200" dirty="0" smtClean="0">
              <a:solidFill>
                <a:srgbClr val="0070C0"/>
              </a:solidFill>
              <a:latin typeface="微软雅黑" panose="020B0503020204020204" pitchFamily="34" charset="-122"/>
              <a:ea typeface="微软雅黑" panose="020B0503020204020204" pitchFamily="34" charset="-122"/>
            </a:rPr>
            <a:t>用</a:t>
          </a:r>
          <a:r>
            <a:rPr lang="zh-CN" altLang="en-US" sz="1800" b="1" kern="1200" dirty="0" smtClean="0">
              <a:solidFill>
                <a:srgbClr val="FF0000"/>
              </a:solidFill>
              <a:latin typeface="微软雅黑" panose="020B0503020204020204" pitchFamily="34" charset="-122"/>
              <a:ea typeface="微软雅黑" panose="020B0503020204020204" pitchFamily="34" charset="-122"/>
            </a:rPr>
            <a:t>性、</a:t>
          </a:r>
          <a:r>
            <a:rPr lang="zh-CN" altLang="en-US" sz="1800" b="1" kern="1200" dirty="0" smtClean="0">
              <a:solidFill>
                <a:srgbClr val="0070C0"/>
              </a:solidFill>
              <a:latin typeface="微软雅黑" panose="020B0503020204020204" pitchFamily="34" charset="-122"/>
              <a:ea typeface="微软雅黑" panose="020B0503020204020204" pitchFamily="34" charset="-122"/>
            </a:rPr>
            <a:t>有</a:t>
          </a:r>
          <a:r>
            <a:rPr lang="zh-CN" altLang="en-US" sz="1800" b="1" kern="1200" dirty="0" smtClean="0">
              <a:solidFill>
                <a:srgbClr val="FF0000"/>
              </a:solidFill>
              <a:latin typeface="微软雅黑" panose="020B0503020204020204" pitchFamily="34" charset="-122"/>
              <a:ea typeface="微软雅黑" panose="020B0503020204020204" pitchFamily="34" charset="-122"/>
            </a:rPr>
            <a:t>限性</a:t>
          </a:r>
          <a:endParaRPr lang="zh-CN" altLang="en-US" sz="1800" b="1" kern="1200" dirty="0" smtClean="0">
            <a:solidFill>
              <a:schemeClr val="tx1"/>
            </a:solidFill>
            <a:latin typeface="微软雅黑" panose="020B0503020204020204" pitchFamily="34" charset="-122"/>
            <a:ea typeface="微软雅黑" panose="020B0503020204020204" pitchFamily="34" charset="-122"/>
          </a:endParaRPr>
        </a:p>
      </dsp:txBody>
      <dsp:txXfrm>
        <a:off x="2085472" y="363632"/>
        <a:ext cx="6982437" cy="318613"/>
      </dsp:txXfrm>
    </dsp:sp>
    <dsp:sp modelId="{A46E5B82-A013-44DA-BB55-A63520DEE7B7}">
      <dsp:nvSpPr>
        <dsp:cNvPr id="0" name=""/>
        <dsp:cNvSpPr/>
      </dsp:nvSpPr>
      <dsp:spPr>
        <a:xfrm>
          <a:off x="819880" y="1635166"/>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理论</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1635166"/>
        <a:ext cx="1162451" cy="446196"/>
      </dsp:txXfrm>
    </dsp:sp>
    <dsp:sp modelId="{7A72B9EE-8F10-4037-BBBF-8B9D51B8E638}">
      <dsp:nvSpPr>
        <dsp:cNvPr id="0" name=""/>
        <dsp:cNvSpPr/>
      </dsp:nvSpPr>
      <dsp:spPr>
        <a:xfrm>
          <a:off x="2085472" y="746708"/>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0070C0"/>
              </a:solidFill>
              <a:latin typeface="微软雅黑" panose="020B0503020204020204" pitchFamily="34" charset="-122"/>
              <a:ea typeface="微软雅黑" panose="020B0503020204020204" pitchFamily="34" charset="-122"/>
            </a:rPr>
            <a:t>马</a:t>
          </a:r>
          <a:r>
            <a:rPr lang="zh-CN" altLang="en-US" sz="1800" b="1" kern="1200" dirty="0" smtClean="0">
              <a:solidFill>
                <a:srgbClr val="FF0000"/>
              </a:solidFill>
              <a:latin typeface="微软雅黑" panose="020B0503020204020204" pitchFamily="34" charset="-122"/>
              <a:ea typeface="微软雅黑" panose="020B0503020204020204" pitchFamily="34" charset="-122"/>
            </a:rPr>
            <a:t>斯洛</a:t>
          </a:r>
          <a:r>
            <a:rPr lang="zh-CN" altLang="en-US" sz="1800" b="1" kern="1200" dirty="0" smtClean="0">
              <a:latin typeface="微软雅黑" panose="020B0503020204020204" pitchFamily="34" charset="-122"/>
              <a:ea typeface="微软雅黑" panose="020B0503020204020204" pitchFamily="34" charset="-122"/>
            </a:rPr>
            <a:t>的</a:t>
          </a:r>
          <a:r>
            <a:rPr lang="zh-CN" altLang="en-US" sz="1800" b="1" kern="1200" dirty="0" smtClean="0">
              <a:solidFill>
                <a:srgbClr val="0070C0"/>
              </a:solidFill>
              <a:latin typeface="微软雅黑" panose="020B0503020204020204" pitchFamily="34" charset="-122"/>
              <a:ea typeface="微软雅黑" panose="020B0503020204020204" pitchFamily="34" charset="-122"/>
            </a:rPr>
            <a:t>需求</a:t>
          </a:r>
          <a:r>
            <a:rPr lang="zh-CN" altLang="en-US" sz="1800" b="1" kern="1200" dirty="0" smtClean="0">
              <a:solidFill>
                <a:srgbClr val="FF0000"/>
              </a:solidFill>
              <a:latin typeface="微软雅黑" panose="020B0503020204020204" pitchFamily="34" charset="-122"/>
              <a:ea typeface="微软雅黑" panose="020B0503020204020204" pitchFamily="34" charset="-122"/>
            </a:rPr>
            <a:t>层次理论</a:t>
          </a:r>
          <a:r>
            <a:rPr lang="zh-CN" altLang="en-US" sz="1800" b="0" kern="1200" dirty="0" smtClean="0">
              <a:solidFill>
                <a:schemeClr val="tx1"/>
              </a:solidFill>
              <a:latin typeface="微软雅黑" panose="020B0503020204020204" pitchFamily="34" charset="-122"/>
              <a:ea typeface="微软雅黑" panose="020B0503020204020204" pitchFamily="34" charset="-122"/>
            </a:rPr>
            <a:t>：</a:t>
          </a:r>
          <a:r>
            <a:rPr lang="zh-CN" altLang="en-US" sz="1800" b="1" kern="1200" dirty="0" smtClean="0">
              <a:solidFill>
                <a:srgbClr val="0070C0"/>
              </a:solidFill>
              <a:latin typeface="微软雅黑" panose="020B0503020204020204" pitchFamily="34" charset="-122"/>
              <a:ea typeface="微软雅黑" panose="020B0503020204020204" pitchFamily="34" charset="-122"/>
            </a:rPr>
            <a:t>生</a:t>
          </a:r>
          <a:r>
            <a:rPr lang="zh-CN" altLang="en-US" sz="1800" b="1" kern="1200" dirty="0" smtClean="0">
              <a:latin typeface="微软雅黑" panose="020B0503020204020204" pitchFamily="34" charset="-122"/>
              <a:ea typeface="微软雅黑" panose="020B0503020204020204" pitchFamily="34" charset="-122"/>
            </a:rPr>
            <a:t>理、</a:t>
          </a:r>
          <a:r>
            <a:rPr lang="zh-CN" altLang="en-US" sz="1800" b="1" kern="1200" dirty="0" smtClean="0">
              <a:solidFill>
                <a:srgbClr val="0070C0"/>
              </a:solidFill>
              <a:latin typeface="微软雅黑" panose="020B0503020204020204" pitchFamily="34" charset="-122"/>
              <a:ea typeface="微软雅黑" panose="020B0503020204020204" pitchFamily="34" charset="-122"/>
            </a:rPr>
            <a:t>安</a:t>
          </a:r>
          <a:r>
            <a:rPr lang="zh-CN" altLang="en-US" sz="1800" b="1" kern="1200" dirty="0" smtClean="0">
              <a:latin typeface="微软雅黑" panose="020B0503020204020204" pitchFamily="34" charset="-122"/>
              <a:ea typeface="微软雅黑" panose="020B0503020204020204" pitchFamily="34" charset="-122"/>
            </a:rPr>
            <a:t>全、社</a:t>
          </a:r>
          <a:r>
            <a:rPr lang="zh-CN" altLang="en-US" sz="1800" b="1" kern="1200" dirty="0" smtClean="0">
              <a:solidFill>
                <a:srgbClr val="0070C0"/>
              </a:solidFill>
              <a:latin typeface="微软雅黑" panose="020B0503020204020204" pitchFamily="34" charset="-122"/>
              <a:ea typeface="微软雅黑" panose="020B0503020204020204" pitchFamily="34" charset="-122"/>
            </a:rPr>
            <a:t>交</a:t>
          </a:r>
          <a:r>
            <a:rPr lang="zh-CN" altLang="en-US" sz="1800" b="1" kern="1200" dirty="0" smtClean="0">
              <a:latin typeface="微软雅黑" panose="020B0503020204020204" pitchFamily="34" charset="-122"/>
              <a:ea typeface="微软雅黑" panose="020B0503020204020204" pitchFamily="34" charset="-122"/>
            </a:rPr>
            <a:t>、</a:t>
          </a:r>
          <a:r>
            <a:rPr lang="zh-CN" altLang="en-US" sz="1800" b="1" kern="1200" dirty="0" smtClean="0">
              <a:solidFill>
                <a:srgbClr val="0070C0"/>
              </a:solidFill>
              <a:latin typeface="微软雅黑" panose="020B0503020204020204" pitchFamily="34" charset="-122"/>
              <a:ea typeface="微软雅黑" panose="020B0503020204020204" pitchFamily="34" charset="-122"/>
            </a:rPr>
            <a:t>尊</a:t>
          </a:r>
          <a:r>
            <a:rPr lang="zh-CN" altLang="en-US" sz="1800" b="1" kern="1200" dirty="0" smtClean="0">
              <a:latin typeface="微软雅黑" panose="020B0503020204020204" pitchFamily="34" charset="-122"/>
              <a:ea typeface="微软雅黑" panose="020B0503020204020204" pitchFamily="34" charset="-122"/>
            </a:rPr>
            <a:t>重、</a:t>
          </a:r>
          <a:r>
            <a:rPr lang="zh-CN" altLang="en-US" sz="1800" b="1" kern="1200" dirty="0" smtClean="0">
              <a:solidFill>
                <a:srgbClr val="0070C0"/>
              </a:solidFill>
              <a:latin typeface="微软雅黑" panose="020B0503020204020204" pitchFamily="34" charset="-122"/>
              <a:ea typeface="微软雅黑" panose="020B0503020204020204" pitchFamily="34" charset="-122"/>
            </a:rPr>
            <a:t>自</a:t>
          </a:r>
          <a:r>
            <a:rPr lang="zh-CN" altLang="en-US" sz="1800" b="1" kern="1200" dirty="0" smtClean="0">
              <a:latin typeface="微软雅黑" panose="020B0503020204020204" pitchFamily="34" charset="-122"/>
              <a:ea typeface="微软雅黑" panose="020B0503020204020204" pitchFamily="34" charset="-122"/>
            </a:rPr>
            <a:t>我实现</a:t>
          </a:r>
          <a:endParaRPr lang="zh-CN" altLang="en-US" sz="18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085472" y="746708"/>
        <a:ext cx="6982437" cy="316799"/>
      </dsp:txXfrm>
    </dsp:sp>
    <dsp:sp modelId="{620180D3-E206-4BC3-9100-5E2EEF0FF4E4}">
      <dsp:nvSpPr>
        <dsp:cNvPr id="0" name=""/>
        <dsp:cNvSpPr/>
      </dsp:nvSpPr>
      <dsp:spPr>
        <a:xfrm>
          <a:off x="2085472" y="1127970"/>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奥</a:t>
          </a:r>
          <a:r>
            <a:rPr lang="zh-CN" altLang="en-US" sz="1800" b="1" kern="1200" dirty="0" smtClean="0">
              <a:solidFill>
                <a:srgbClr val="0070C0"/>
              </a:solidFill>
              <a:latin typeface="微软雅黑" panose="020B0503020204020204" pitchFamily="34" charset="-122"/>
              <a:ea typeface="微软雅黑" panose="020B0503020204020204" pitchFamily="34" charset="-122"/>
            </a:rPr>
            <a:t>德弗</a:t>
          </a:r>
          <a:r>
            <a:rPr lang="zh-CN" altLang="en-US" sz="1800" b="1" kern="1200" dirty="0" smtClean="0">
              <a:latin typeface="微软雅黑" panose="020B0503020204020204" pitchFamily="34" charset="-122"/>
              <a:ea typeface="微软雅黑" panose="020B0503020204020204" pitchFamily="34" charset="-122"/>
            </a:rPr>
            <a:t>的</a:t>
          </a:r>
          <a:r>
            <a:rPr lang="en-US" altLang="zh-CN" sz="1800" b="1" kern="1200" dirty="0" smtClean="0">
              <a:solidFill>
                <a:srgbClr val="0070C0"/>
              </a:solidFill>
              <a:latin typeface="微软雅黑" panose="020B0503020204020204" pitchFamily="34" charset="-122"/>
              <a:ea typeface="微软雅黑" panose="020B0503020204020204" pitchFamily="34" charset="-122"/>
            </a:rPr>
            <a:t>E</a:t>
          </a:r>
          <a:r>
            <a:rPr lang="en-US" altLang="zh-CN" sz="1800" b="1" kern="1200" dirty="0" smtClean="0">
              <a:solidFill>
                <a:srgbClr val="FF0000"/>
              </a:solidFill>
              <a:latin typeface="微软雅黑" panose="020B0503020204020204" pitchFamily="34" charset="-122"/>
              <a:ea typeface="微软雅黑" panose="020B0503020204020204" pitchFamily="34" charset="-122"/>
            </a:rPr>
            <a:t>RG</a:t>
          </a:r>
          <a:r>
            <a:rPr lang="zh-CN" altLang="en-US" sz="1800" b="1" kern="1200" dirty="0" smtClean="0">
              <a:solidFill>
                <a:srgbClr val="FF0000"/>
              </a:solidFill>
              <a:latin typeface="微软雅黑" panose="020B0503020204020204" pitchFamily="34" charset="-122"/>
              <a:ea typeface="微软雅黑" panose="020B0503020204020204" pitchFamily="34" charset="-122"/>
            </a:rPr>
            <a:t>理论</a:t>
          </a:r>
          <a:r>
            <a:rPr lang="zh-CN" altLang="en-US" sz="1800" b="0" kern="1200" dirty="0" smtClean="0">
              <a:solidFill>
                <a:schemeClr val="tx1"/>
              </a:solidFill>
              <a:latin typeface="微软雅黑" panose="020B0503020204020204" pitchFamily="34" charset="-122"/>
              <a:ea typeface="微软雅黑" panose="020B0503020204020204" pitchFamily="34" charset="-122"/>
            </a:rPr>
            <a:t>：</a:t>
          </a:r>
          <a:r>
            <a:rPr lang="zh-CN" altLang="en-US" sz="1800" b="1" kern="1200" dirty="0" smtClean="0">
              <a:latin typeface="微软雅黑" panose="020B0503020204020204" pitchFamily="34" charset="-122"/>
              <a:ea typeface="微软雅黑" panose="020B0503020204020204" pitchFamily="34" charset="-122"/>
            </a:rPr>
            <a:t>生</a:t>
          </a:r>
          <a:r>
            <a:rPr lang="zh-CN" altLang="en-US" sz="1800" b="1" kern="1200" dirty="0" smtClean="0">
              <a:solidFill>
                <a:srgbClr val="0070C0"/>
              </a:solidFill>
              <a:latin typeface="微软雅黑" panose="020B0503020204020204" pitchFamily="34" charset="-122"/>
              <a:ea typeface="微软雅黑" panose="020B0503020204020204" pitchFamily="34" charset="-122"/>
            </a:rPr>
            <a:t>存</a:t>
          </a:r>
          <a:r>
            <a:rPr lang="zh-CN" altLang="en-US" sz="1800" b="1" kern="1200" dirty="0" smtClean="0">
              <a:latin typeface="微软雅黑" panose="020B0503020204020204" pitchFamily="34" charset="-122"/>
              <a:ea typeface="微软雅黑" panose="020B0503020204020204" pitchFamily="34" charset="-122"/>
            </a:rPr>
            <a:t>、</a:t>
          </a:r>
          <a:r>
            <a:rPr lang="zh-CN" altLang="en-US" sz="1800" b="1" kern="1200" dirty="0" smtClean="0">
              <a:solidFill>
                <a:srgbClr val="0070C0"/>
              </a:solidFill>
              <a:latin typeface="微软雅黑" panose="020B0503020204020204" pitchFamily="34" charset="-122"/>
              <a:ea typeface="微软雅黑" panose="020B0503020204020204" pitchFamily="34" charset="-122"/>
            </a:rPr>
            <a:t>关</a:t>
          </a:r>
          <a:r>
            <a:rPr lang="zh-CN" altLang="en-US" sz="1800" b="1" kern="1200" dirty="0" smtClean="0">
              <a:latin typeface="微软雅黑" panose="020B0503020204020204" pitchFamily="34" charset="-122"/>
              <a:ea typeface="微软雅黑" panose="020B0503020204020204" pitchFamily="34" charset="-122"/>
            </a:rPr>
            <a:t>系、</a:t>
          </a:r>
          <a:r>
            <a:rPr lang="zh-CN" altLang="en-US" sz="1800" b="1" kern="1200" dirty="0" smtClean="0">
              <a:solidFill>
                <a:srgbClr val="0070C0"/>
              </a:solidFill>
              <a:latin typeface="微软雅黑" panose="020B0503020204020204" pitchFamily="34" charset="-122"/>
              <a:ea typeface="微软雅黑" panose="020B0503020204020204" pitchFamily="34" charset="-122"/>
            </a:rPr>
            <a:t>成</a:t>
          </a:r>
          <a:r>
            <a:rPr lang="zh-CN" altLang="en-US" sz="1800" b="1" kern="1200" dirty="0" smtClean="0">
              <a:latin typeface="微软雅黑" panose="020B0503020204020204" pitchFamily="34" charset="-122"/>
              <a:ea typeface="微软雅黑" panose="020B0503020204020204" pitchFamily="34" charset="-122"/>
            </a:rPr>
            <a:t>长</a:t>
          </a:r>
          <a:endParaRPr lang="zh-CN" altLang="en-US" sz="18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085472" y="1127970"/>
        <a:ext cx="6982437" cy="316799"/>
      </dsp:txXfrm>
    </dsp:sp>
    <dsp:sp modelId="{F04A097E-A19C-4CAC-B0CF-742C6A89A992}">
      <dsp:nvSpPr>
        <dsp:cNvPr id="0" name=""/>
        <dsp:cNvSpPr/>
      </dsp:nvSpPr>
      <dsp:spPr>
        <a:xfrm>
          <a:off x="2085472" y="1509233"/>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0070C0"/>
              </a:solidFill>
              <a:latin typeface="微软雅黑" panose="020B0503020204020204" pitchFamily="34" charset="-122"/>
              <a:ea typeface="微软雅黑" panose="020B0503020204020204" pitchFamily="34" charset="-122"/>
            </a:rPr>
            <a:t>赫</a:t>
          </a:r>
          <a:r>
            <a:rPr lang="zh-CN" altLang="en-US" sz="1800" b="1" kern="1200" dirty="0" smtClean="0">
              <a:solidFill>
                <a:srgbClr val="FF0000"/>
              </a:solidFill>
              <a:latin typeface="微软雅黑" panose="020B0503020204020204" pitchFamily="34" charset="-122"/>
              <a:ea typeface="微软雅黑" panose="020B0503020204020204" pitchFamily="34" charset="-122"/>
            </a:rPr>
            <a:t>兹伯格</a:t>
          </a:r>
          <a:r>
            <a:rPr lang="zh-CN" altLang="en-US" sz="1800" b="1" kern="1200" dirty="0" smtClean="0">
              <a:latin typeface="微软雅黑" panose="020B0503020204020204" pitchFamily="34" charset="-122"/>
              <a:ea typeface="微软雅黑" panose="020B0503020204020204" pitchFamily="34" charset="-122"/>
            </a:rPr>
            <a:t>的</a:t>
          </a:r>
          <a:r>
            <a:rPr lang="zh-CN" altLang="en-US" sz="1800" b="1" kern="1200" dirty="0" smtClean="0">
              <a:solidFill>
                <a:srgbClr val="0070C0"/>
              </a:solidFill>
              <a:latin typeface="微软雅黑" panose="020B0503020204020204" pitchFamily="34" charset="-122"/>
              <a:ea typeface="微软雅黑" panose="020B0503020204020204" pitchFamily="34" charset="-122"/>
            </a:rPr>
            <a:t>双</a:t>
          </a:r>
          <a:r>
            <a:rPr lang="zh-CN" altLang="en-US" sz="1800" b="1" kern="1200" dirty="0" smtClean="0">
              <a:solidFill>
                <a:srgbClr val="FF0000"/>
              </a:solidFill>
              <a:latin typeface="微软雅黑" panose="020B0503020204020204" pitchFamily="34" charset="-122"/>
              <a:ea typeface="微软雅黑" panose="020B0503020204020204" pitchFamily="34" charset="-122"/>
            </a:rPr>
            <a:t>因素理论</a:t>
          </a:r>
          <a:r>
            <a:rPr lang="zh-CN" altLang="en-US" sz="1800" b="0" kern="1200" dirty="0" smtClean="0">
              <a:solidFill>
                <a:schemeClr val="tx1"/>
              </a:solidFill>
              <a:latin typeface="微软雅黑" panose="020B0503020204020204" pitchFamily="34" charset="-122"/>
              <a:ea typeface="微软雅黑" panose="020B0503020204020204" pitchFamily="34" charset="-122"/>
            </a:rPr>
            <a:t>：</a:t>
          </a:r>
          <a:r>
            <a:rPr lang="zh-CN" altLang="en-US" sz="1800" b="1" kern="1200" dirty="0" smtClean="0">
              <a:solidFill>
                <a:srgbClr val="0070C0"/>
              </a:solidFill>
              <a:latin typeface="微软雅黑" panose="020B0503020204020204" pitchFamily="34" charset="-122"/>
              <a:ea typeface="微软雅黑" panose="020B0503020204020204" pitchFamily="34" charset="-122"/>
            </a:rPr>
            <a:t>保健</a:t>
          </a:r>
          <a:r>
            <a:rPr lang="zh-CN" altLang="en-US" sz="1800" b="1" kern="1200" dirty="0" smtClean="0">
              <a:latin typeface="微软雅黑" panose="020B0503020204020204" pitchFamily="34" charset="-122"/>
              <a:ea typeface="微软雅黑" panose="020B0503020204020204" pitchFamily="34" charset="-122"/>
            </a:rPr>
            <a:t>因素、激</a:t>
          </a:r>
          <a:r>
            <a:rPr lang="zh-CN" altLang="en-US" sz="1800" b="1" kern="1200" dirty="0" smtClean="0">
              <a:solidFill>
                <a:srgbClr val="0070C0"/>
              </a:solidFill>
              <a:latin typeface="微软雅黑" panose="020B0503020204020204" pitchFamily="34" charset="-122"/>
              <a:ea typeface="微软雅黑" panose="020B0503020204020204" pitchFamily="34" charset="-122"/>
            </a:rPr>
            <a:t>励</a:t>
          </a:r>
          <a:r>
            <a:rPr lang="zh-CN" altLang="en-US" sz="1800" b="1" kern="1200" dirty="0" smtClean="0">
              <a:latin typeface="微软雅黑" panose="020B0503020204020204" pitchFamily="34" charset="-122"/>
              <a:ea typeface="微软雅黑" panose="020B0503020204020204" pitchFamily="34" charset="-122"/>
            </a:rPr>
            <a:t>因素</a:t>
          </a:r>
          <a:endParaRPr lang="zh-CN" altLang="en-US" sz="18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085472" y="1509233"/>
        <a:ext cx="6982437" cy="316799"/>
      </dsp:txXfrm>
    </dsp:sp>
    <dsp:sp modelId="{15FC2822-320C-4B5B-88B3-4F0E26DBE857}">
      <dsp:nvSpPr>
        <dsp:cNvPr id="0" name=""/>
        <dsp:cNvSpPr/>
      </dsp:nvSpPr>
      <dsp:spPr>
        <a:xfrm>
          <a:off x="2085472" y="1890495"/>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0070C0"/>
              </a:solidFill>
              <a:latin typeface="微软雅黑" panose="020B0503020204020204" pitchFamily="34" charset="-122"/>
              <a:ea typeface="微软雅黑" panose="020B0503020204020204" pitchFamily="34" charset="-122"/>
            </a:rPr>
            <a:t>弗</a:t>
          </a:r>
          <a:r>
            <a:rPr lang="zh-CN" altLang="en-US" sz="1800" b="1" kern="1200" dirty="0" smtClean="0">
              <a:solidFill>
                <a:srgbClr val="FF0000"/>
              </a:solidFill>
              <a:latin typeface="微软雅黑" panose="020B0503020204020204" pitchFamily="34" charset="-122"/>
              <a:ea typeface="微软雅黑" panose="020B0503020204020204" pitchFamily="34" charset="-122"/>
            </a:rPr>
            <a:t>鲁姆</a:t>
          </a:r>
          <a:r>
            <a:rPr lang="zh-CN" altLang="en-US" sz="1800" b="1" kern="1200" dirty="0" smtClean="0">
              <a:latin typeface="微软雅黑" panose="020B0503020204020204" pitchFamily="34" charset="-122"/>
              <a:ea typeface="微软雅黑" panose="020B0503020204020204" pitchFamily="34" charset="-122"/>
            </a:rPr>
            <a:t>的</a:t>
          </a:r>
          <a:r>
            <a:rPr lang="zh-CN" altLang="en-US" sz="1800" b="1" kern="1200" dirty="0" smtClean="0">
              <a:solidFill>
                <a:srgbClr val="0070C0"/>
              </a:solidFill>
              <a:latin typeface="微软雅黑" panose="020B0503020204020204" pitchFamily="34" charset="-122"/>
              <a:ea typeface="微软雅黑" panose="020B0503020204020204" pitchFamily="34" charset="-122"/>
            </a:rPr>
            <a:t>期</a:t>
          </a:r>
          <a:r>
            <a:rPr lang="zh-CN" altLang="en-US" sz="1800" b="1" kern="1200" dirty="0" smtClean="0">
              <a:solidFill>
                <a:srgbClr val="FF0000"/>
              </a:solidFill>
              <a:latin typeface="微软雅黑" panose="020B0503020204020204" pitchFamily="34" charset="-122"/>
              <a:ea typeface="微软雅黑" panose="020B0503020204020204" pitchFamily="34" charset="-122"/>
            </a:rPr>
            <a:t>望理论</a:t>
          </a:r>
          <a:endParaRPr lang="zh-CN" altLang="en-US" sz="18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085472" y="1890495"/>
        <a:ext cx="6982437" cy="316799"/>
      </dsp:txXfrm>
    </dsp:sp>
    <dsp:sp modelId="{02739E05-A649-4BBF-A9DC-624049103D22}">
      <dsp:nvSpPr>
        <dsp:cNvPr id="0" name=""/>
        <dsp:cNvSpPr/>
      </dsp:nvSpPr>
      <dsp:spPr>
        <a:xfrm>
          <a:off x="2085472" y="2271758"/>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0070C0"/>
              </a:solidFill>
              <a:latin typeface="微软雅黑" panose="020B0503020204020204" pitchFamily="34" charset="-122"/>
              <a:ea typeface="微软雅黑" panose="020B0503020204020204" pitchFamily="34" charset="-122"/>
            </a:rPr>
            <a:t>麦</a:t>
          </a:r>
          <a:r>
            <a:rPr lang="zh-CN" altLang="en-US" sz="1800" b="1" kern="1200" dirty="0" smtClean="0">
              <a:solidFill>
                <a:srgbClr val="FF0000"/>
              </a:solidFill>
              <a:latin typeface="微软雅黑" panose="020B0503020204020204" pitchFamily="34" charset="-122"/>
              <a:ea typeface="微软雅黑" panose="020B0503020204020204" pitchFamily="34" charset="-122"/>
            </a:rPr>
            <a:t>克利兰</a:t>
          </a:r>
          <a:r>
            <a:rPr lang="zh-CN" altLang="en-US" sz="1800" b="1" kern="1200" dirty="0" smtClean="0">
              <a:latin typeface="微软雅黑" panose="020B0503020204020204" pitchFamily="34" charset="-122"/>
              <a:ea typeface="微软雅黑" panose="020B0503020204020204" pitchFamily="34" charset="-122"/>
            </a:rPr>
            <a:t>的</a:t>
          </a:r>
          <a:r>
            <a:rPr lang="zh-CN" altLang="en-US" sz="1800" b="1" kern="1200" dirty="0" smtClean="0">
              <a:solidFill>
                <a:srgbClr val="0070C0"/>
              </a:solidFill>
              <a:latin typeface="微软雅黑" panose="020B0503020204020204" pitchFamily="34" charset="-122"/>
              <a:ea typeface="微软雅黑" panose="020B0503020204020204" pitchFamily="34" charset="-122"/>
            </a:rPr>
            <a:t>激</a:t>
          </a:r>
          <a:r>
            <a:rPr lang="zh-CN" altLang="en-US" sz="1800" b="1" kern="1200" dirty="0" smtClean="0">
              <a:solidFill>
                <a:srgbClr val="FF0000"/>
              </a:solidFill>
              <a:latin typeface="微软雅黑" panose="020B0503020204020204" pitchFamily="34" charset="-122"/>
              <a:ea typeface="微软雅黑" panose="020B0503020204020204" pitchFamily="34" charset="-122"/>
            </a:rPr>
            <a:t>励需要理论</a:t>
          </a:r>
          <a:endParaRPr lang="zh-CN" altLang="en-US" sz="18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085472" y="2271758"/>
        <a:ext cx="6982437" cy="316799"/>
      </dsp:txXfrm>
    </dsp:sp>
    <dsp:sp modelId="{6AD48EB8-FC2C-4ED8-A07A-B7F8DC661500}">
      <dsp:nvSpPr>
        <dsp:cNvPr id="0" name=""/>
        <dsp:cNvSpPr/>
      </dsp:nvSpPr>
      <dsp:spPr>
        <a:xfrm>
          <a:off x="2085472" y="2653020"/>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亚当</a:t>
          </a:r>
          <a:r>
            <a:rPr lang="zh-CN" altLang="en-US" sz="1800" b="1" kern="1200" dirty="0" smtClean="0">
              <a:solidFill>
                <a:srgbClr val="0070C0"/>
              </a:solidFill>
              <a:latin typeface="微软雅黑" panose="020B0503020204020204" pitchFamily="34" charset="-122"/>
              <a:ea typeface="微软雅黑" panose="020B0503020204020204" pitchFamily="34" charset="-122"/>
            </a:rPr>
            <a:t>斯</a:t>
          </a:r>
          <a:r>
            <a:rPr lang="zh-CN" altLang="en-US" sz="1800" b="1" kern="1200" dirty="0" smtClean="0">
              <a:latin typeface="微软雅黑" panose="020B0503020204020204" pitchFamily="34" charset="-122"/>
              <a:ea typeface="微软雅黑" panose="020B0503020204020204" pitchFamily="34" charset="-122"/>
            </a:rPr>
            <a:t>的</a:t>
          </a:r>
          <a:r>
            <a:rPr lang="zh-CN" altLang="en-US" sz="1800" b="1" kern="1200" dirty="0" smtClean="0">
              <a:solidFill>
                <a:srgbClr val="0070C0"/>
              </a:solidFill>
              <a:latin typeface="微软雅黑" panose="020B0503020204020204" pitchFamily="34" charset="-122"/>
              <a:ea typeface="微软雅黑" panose="020B0503020204020204" pitchFamily="34" charset="-122"/>
            </a:rPr>
            <a:t>公</a:t>
          </a:r>
          <a:r>
            <a:rPr lang="zh-CN" altLang="en-US" sz="1800" b="1" kern="1200" dirty="0" smtClean="0">
              <a:solidFill>
                <a:srgbClr val="FF0000"/>
              </a:solidFill>
              <a:latin typeface="微软雅黑" panose="020B0503020204020204" pitchFamily="34" charset="-122"/>
              <a:ea typeface="微软雅黑" panose="020B0503020204020204" pitchFamily="34" charset="-122"/>
            </a:rPr>
            <a:t>平理论</a:t>
          </a:r>
          <a:endParaRPr lang="zh-CN" altLang="en-US" sz="18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085472" y="2653020"/>
        <a:ext cx="6982437" cy="316799"/>
      </dsp:txXfrm>
    </dsp:sp>
    <dsp:sp modelId="{FC268FD7-C258-4A5E-A27B-C74F9C2BC392}">
      <dsp:nvSpPr>
        <dsp:cNvPr id="0" name=""/>
        <dsp:cNvSpPr/>
      </dsp:nvSpPr>
      <dsp:spPr>
        <a:xfrm>
          <a:off x="819880" y="3614232"/>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影响因素</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3614232"/>
        <a:ext cx="1162451" cy="446196"/>
      </dsp:txXfrm>
    </dsp:sp>
    <dsp:sp modelId="{5BC566A3-C640-4C6F-98AD-4B3D66A81DEF}">
      <dsp:nvSpPr>
        <dsp:cNvPr id="0" name=""/>
        <dsp:cNvSpPr/>
      </dsp:nvSpPr>
      <dsp:spPr>
        <a:xfrm>
          <a:off x="2085472" y="3034283"/>
          <a:ext cx="1579374"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kern="1200" dirty="0" smtClean="0">
              <a:latin typeface="微软雅黑" panose="020B0503020204020204" pitchFamily="34" charset="-122"/>
              <a:ea typeface="微软雅黑" panose="020B0503020204020204" pitchFamily="34" charset="-122"/>
            </a:rPr>
            <a:t>企业</a:t>
          </a:r>
          <a:r>
            <a:rPr lang="zh-CN" altLang="en-US" sz="1800" b="1" kern="1200" dirty="0" smtClean="0">
              <a:solidFill>
                <a:srgbClr val="FF0000"/>
              </a:solidFill>
              <a:latin typeface="微软雅黑" panose="020B0503020204020204" pitchFamily="34" charset="-122"/>
              <a:ea typeface="微软雅黑" panose="020B0503020204020204" pitchFamily="34" charset="-122"/>
            </a:rPr>
            <a:t>外部</a:t>
          </a:r>
          <a:r>
            <a:rPr lang="zh-CN" altLang="en-US" sz="1800" b="1" kern="1200" dirty="0" smtClean="0">
              <a:latin typeface="微软雅黑" panose="020B0503020204020204" pitchFamily="34" charset="-122"/>
              <a:ea typeface="微软雅黑" panose="020B0503020204020204" pitchFamily="34" charset="-122"/>
            </a:rPr>
            <a:t>环境</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85472" y="3034283"/>
        <a:ext cx="1579374" cy="446196"/>
      </dsp:txXfrm>
    </dsp:sp>
    <dsp:sp modelId="{C26684C6-8B0A-4735-A32E-A5C151C38CA3}">
      <dsp:nvSpPr>
        <dsp:cNvPr id="0" name=""/>
        <dsp:cNvSpPr/>
      </dsp:nvSpPr>
      <dsp:spPr>
        <a:xfrm>
          <a:off x="3767986" y="3098981"/>
          <a:ext cx="5263029"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kern="1200" dirty="0" smtClean="0">
              <a:latin typeface="微软雅黑" panose="020B0503020204020204" pitchFamily="34" charset="-122"/>
              <a:ea typeface="微软雅黑" panose="020B0503020204020204" pitchFamily="34" charset="-122"/>
            </a:rPr>
            <a:t>① </a:t>
          </a:r>
          <a:r>
            <a:rPr lang="zh-CN" altLang="en-US" sz="1800" b="1" kern="1200" dirty="0" smtClean="0">
              <a:solidFill>
                <a:srgbClr val="FF0000"/>
              </a:solidFill>
              <a:latin typeface="微软雅黑" panose="020B0503020204020204" pitchFamily="34" charset="-122"/>
              <a:ea typeface="微软雅黑" panose="020B0503020204020204" pitchFamily="34" charset="-122"/>
            </a:rPr>
            <a:t>经济</a:t>
          </a:r>
          <a:r>
            <a:rPr lang="zh-CN" altLang="en-US" sz="1800" b="1" kern="1200" dirty="0" smtClean="0">
              <a:latin typeface="微软雅黑" panose="020B0503020204020204" pitchFamily="34" charset="-122"/>
              <a:ea typeface="微软雅黑" panose="020B0503020204020204" pitchFamily="34" charset="-122"/>
            </a:rPr>
            <a:t>发展水平；② 传统</a:t>
          </a:r>
          <a:r>
            <a:rPr lang="zh-CN" altLang="en-US" sz="1800" b="1" kern="1200" dirty="0" smtClean="0">
              <a:solidFill>
                <a:srgbClr val="FF0000"/>
              </a:solidFill>
              <a:latin typeface="微软雅黑" panose="020B0503020204020204" pitchFamily="34" charset="-122"/>
              <a:ea typeface="微软雅黑" panose="020B0503020204020204" pitchFamily="34" charset="-122"/>
            </a:rPr>
            <a:t>文化</a:t>
          </a:r>
          <a:r>
            <a:rPr lang="zh-CN" altLang="en-US" sz="1800" b="1" kern="1200" dirty="0" smtClean="0">
              <a:latin typeface="微软雅黑" panose="020B0503020204020204" pitchFamily="34" charset="-122"/>
              <a:ea typeface="微软雅黑" panose="020B0503020204020204" pitchFamily="34" charset="-122"/>
            </a:rPr>
            <a:t>；③ 社会</a:t>
          </a:r>
          <a:r>
            <a:rPr lang="zh-CN" altLang="en-US" sz="1800" b="1" kern="1200" dirty="0" smtClean="0">
              <a:solidFill>
                <a:srgbClr val="FF0000"/>
              </a:solidFill>
              <a:latin typeface="微软雅黑" panose="020B0503020204020204" pitchFamily="34" charset="-122"/>
              <a:ea typeface="微软雅黑" panose="020B0503020204020204" pitchFamily="34" charset="-122"/>
            </a:rPr>
            <a:t>环境</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3767986" y="3098981"/>
        <a:ext cx="5263029" cy="316799"/>
      </dsp:txXfrm>
    </dsp:sp>
    <dsp:sp modelId="{783E6441-CE42-4A4F-8FB1-B18181E91F5A}">
      <dsp:nvSpPr>
        <dsp:cNvPr id="0" name=""/>
        <dsp:cNvSpPr/>
      </dsp:nvSpPr>
      <dsp:spPr>
        <a:xfrm>
          <a:off x="2085472" y="3544942"/>
          <a:ext cx="1579374"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kern="1200" dirty="0" smtClean="0">
              <a:latin typeface="微软雅黑" panose="020B0503020204020204" pitchFamily="34" charset="-122"/>
              <a:ea typeface="微软雅黑" panose="020B0503020204020204" pitchFamily="34" charset="-122"/>
            </a:rPr>
            <a:t>企业</a:t>
          </a:r>
          <a:r>
            <a:rPr lang="zh-CN" altLang="en-US" sz="1800" b="1" kern="1200" dirty="0" smtClean="0">
              <a:solidFill>
                <a:srgbClr val="FF0000"/>
              </a:solidFill>
              <a:latin typeface="微软雅黑" panose="020B0503020204020204" pitchFamily="34" charset="-122"/>
              <a:ea typeface="微软雅黑" panose="020B0503020204020204" pitchFamily="34" charset="-122"/>
            </a:rPr>
            <a:t>内部</a:t>
          </a:r>
          <a:r>
            <a:rPr lang="zh-CN" altLang="en-US" sz="1800" b="1" kern="1200" dirty="0" smtClean="0">
              <a:latin typeface="微软雅黑" panose="020B0503020204020204" pitchFamily="34" charset="-122"/>
              <a:ea typeface="微软雅黑" panose="020B0503020204020204" pitchFamily="34" charset="-122"/>
            </a:rPr>
            <a:t>环境</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85472" y="3544942"/>
        <a:ext cx="1579374" cy="446196"/>
      </dsp:txXfrm>
    </dsp:sp>
    <dsp:sp modelId="{AE4C9F8A-AC4E-49BB-91FF-1A1529F25868}">
      <dsp:nvSpPr>
        <dsp:cNvPr id="0" name=""/>
        <dsp:cNvSpPr/>
      </dsp:nvSpPr>
      <dsp:spPr>
        <a:xfrm>
          <a:off x="3767986" y="3609640"/>
          <a:ext cx="5263029"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kern="1200" dirty="0" smtClean="0">
              <a:latin typeface="微软雅黑" panose="020B0503020204020204" pitchFamily="34" charset="-122"/>
              <a:ea typeface="微软雅黑" panose="020B0503020204020204" pitchFamily="34" charset="-122"/>
            </a:rPr>
            <a:t>① </a:t>
          </a:r>
          <a:r>
            <a:rPr lang="zh-CN" altLang="en-US" sz="1800" b="1" kern="1200" dirty="0" smtClean="0">
              <a:solidFill>
                <a:srgbClr val="FF0000"/>
              </a:solidFill>
              <a:latin typeface="微软雅黑" panose="020B0503020204020204" pitchFamily="34" charset="-122"/>
              <a:ea typeface="微软雅黑" panose="020B0503020204020204" pitchFamily="34" charset="-122"/>
            </a:rPr>
            <a:t>管理</a:t>
          </a:r>
          <a:r>
            <a:rPr lang="zh-CN" altLang="en-US" sz="1800" b="1" kern="1200" dirty="0" smtClean="0">
              <a:latin typeface="微软雅黑" panose="020B0503020204020204" pitchFamily="34" charset="-122"/>
              <a:ea typeface="微软雅黑" panose="020B0503020204020204" pitchFamily="34" charset="-122"/>
            </a:rPr>
            <a:t>方式；② </a:t>
          </a:r>
          <a:r>
            <a:rPr lang="zh-CN" altLang="en-US" sz="1800" b="1" kern="1200" dirty="0" smtClean="0">
              <a:solidFill>
                <a:srgbClr val="FF0000"/>
              </a:solidFill>
              <a:latin typeface="微软雅黑" panose="020B0503020204020204" pitchFamily="34" charset="-122"/>
              <a:ea typeface="微软雅黑" panose="020B0503020204020204" pitchFamily="34" charset="-122"/>
            </a:rPr>
            <a:t>领导</a:t>
          </a:r>
          <a:r>
            <a:rPr lang="zh-CN" altLang="en-US" sz="1800" b="1" kern="1200" dirty="0" smtClean="0">
              <a:latin typeface="微软雅黑" panose="020B0503020204020204" pitchFamily="34" charset="-122"/>
              <a:ea typeface="微软雅黑" panose="020B0503020204020204" pitchFamily="34" charset="-122"/>
            </a:rPr>
            <a:t>方法</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3767986" y="3609640"/>
        <a:ext cx="5263029" cy="316799"/>
      </dsp:txXfrm>
    </dsp:sp>
    <dsp:sp modelId="{2CABAD57-4AF8-49FA-9071-DC31B8BBAF65}">
      <dsp:nvSpPr>
        <dsp:cNvPr id="0" name=""/>
        <dsp:cNvSpPr/>
      </dsp:nvSpPr>
      <dsp:spPr>
        <a:xfrm>
          <a:off x="2085472" y="4194182"/>
          <a:ext cx="1579374"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kern="1200" dirty="0" smtClean="0">
              <a:solidFill>
                <a:srgbClr val="FF0000"/>
              </a:solidFill>
              <a:latin typeface="微软雅黑" panose="020B0503020204020204" pitchFamily="34" charset="-122"/>
              <a:ea typeface="微软雅黑" panose="020B0503020204020204" pitchFamily="34" charset="-122"/>
            </a:rPr>
            <a:t>个体</a:t>
          </a:r>
          <a:r>
            <a:rPr lang="zh-CN" altLang="en-US" sz="1800" b="1" kern="1200" dirty="0" smtClean="0">
              <a:latin typeface="微软雅黑" panose="020B0503020204020204" pitchFamily="34" charset="-122"/>
              <a:ea typeface="微软雅黑" panose="020B0503020204020204" pitchFamily="34" charset="-122"/>
            </a:rPr>
            <a:t>因素</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85472" y="4194182"/>
        <a:ext cx="1579374" cy="446196"/>
      </dsp:txXfrm>
    </dsp:sp>
    <dsp:sp modelId="{AD384359-C432-4767-AE6C-9E84658252CE}">
      <dsp:nvSpPr>
        <dsp:cNvPr id="0" name=""/>
        <dsp:cNvSpPr/>
      </dsp:nvSpPr>
      <dsp:spPr>
        <a:xfrm>
          <a:off x="3767986" y="3990903"/>
          <a:ext cx="5263029" cy="85275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kern="1200" dirty="0" smtClean="0">
              <a:latin typeface="微软雅黑" panose="020B0503020204020204" pitchFamily="34" charset="-122"/>
              <a:ea typeface="微软雅黑" panose="020B0503020204020204" pitchFamily="34" charset="-122"/>
            </a:rPr>
            <a:t>① </a:t>
          </a:r>
          <a:r>
            <a:rPr lang="zh-CN" altLang="en-US" sz="1800" b="1" kern="1200" dirty="0" smtClean="0">
              <a:solidFill>
                <a:srgbClr val="FF0000"/>
              </a:solidFill>
              <a:latin typeface="微软雅黑" panose="020B0503020204020204" pitchFamily="34" charset="-122"/>
              <a:ea typeface="微软雅黑" panose="020B0503020204020204" pitchFamily="34" charset="-122"/>
            </a:rPr>
            <a:t>性</a:t>
          </a:r>
          <a:r>
            <a:rPr lang="zh-CN" altLang="en-US" sz="1800" b="1" kern="1200" dirty="0" smtClean="0">
              <a:solidFill>
                <a:srgbClr val="0070C0"/>
              </a:solidFill>
              <a:latin typeface="微软雅黑" panose="020B0503020204020204" pitchFamily="34" charset="-122"/>
              <a:ea typeface="微软雅黑" panose="020B0503020204020204" pitchFamily="34" charset="-122"/>
            </a:rPr>
            <a:t>格</a:t>
          </a:r>
          <a:r>
            <a:rPr lang="zh-CN" altLang="en-US" sz="1800" b="1" kern="1200" dirty="0" smtClean="0">
              <a:latin typeface="微软雅黑" panose="020B0503020204020204" pitchFamily="34" charset="-122"/>
              <a:ea typeface="微软雅黑" panose="020B0503020204020204" pitchFamily="34" charset="-122"/>
            </a:rPr>
            <a:t>特征；② 个</a:t>
          </a:r>
          <a:r>
            <a:rPr lang="zh-CN" altLang="en-US" sz="1800" b="1" kern="1200" dirty="0" smtClean="0">
              <a:solidFill>
                <a:srgbClr val="0070C0"/>
              </a:solidFill>
              <a:latin typeface="微软雅黑" panose="020B0503020204020204" pitchFamily="34" charset="-122"/>
              <a:ea typeface="微软雅黑" panose="020B0503020204020204" pitchFamily="34" charset="-122"/>
            </a:rPr>
            <a:t>人</a:t>
          </a:r>
          <a:r>
            <a:rPr lang="zh-CN" altLang="en-US" sz="1800" b="1" kern="1200" dirty="0" smtClean="0">
              <a:solidFill>
                <a:srgbClr val="FF0000"/>
              </a:solidFill>
              <a:latin typeface="微软雅黑" panose="020B0503020204020204" pitchFamily="34" charset="-122"/>
              <a:ea typeface="微软雅黑" panose="020B0503020204020204" pitchFamily="34" charset="-122"/>
            </a:rPr>
            <a:t>价值观</a:t>
          </a:r>
          <a:r>
            <a:rPr lang="zh-CN" altLang="en-US" sz="1800" b="1" kern="1200" dirty="0" smtClean="0">
              <a:latin typeface="微软雅黑" panose="020B0503020204020204" pitchFamily="34" charset="-122"/>
              <a:ea typeface="微软雅黑" panose="020B0503020204020204" pitchFamily="34" charset="-122"/>
            </a:rPr>
            <a:t>；③ 受</a:t>
          </a:r>
          <a:r>
            <a:rPr lang="zh-CN" altLang="en-US" sz="1800" b="1" kern="1200" dirty="0" smtClean="0">
              <a:solidFill>
                <a:srgbClr val="0070C0"/>
              </a:solidFill>
              <a:latin typeface="微软雅黑" panose="020B0503020204020204" pitchFamily="34" charset="-122"/>
              <a:ea typeface="微软雅黑" panose="020B0503020204020204" pitchFamily="34" charset="-122"/>
            </a:rPr>
            <a:t>教</a:t>
          </a:r>
          <a:r>
            <a:rPr lang="zh-CN" altLang="en-US" sz="1800" b="1" kern="1200" dirty="0" smtClean="0">
              <a:solidFill>
                <a:srgbClr val="FF0000"/>
              </a:solidFill>
              <a:latin typeface="微软雅黑" panose="020B0503020204020204" pitchFamily="34" charset="-122"/>
              <a:ea typeface="微软雅黑" panose="020B0503020204020204" pitchFamily="34" charset="-122"/>
            </a:rPr>
            <a:t>育程度</a:t>
          </a:r>
          <a:r>
            <a:rPr lang="zh-CN" altLang="en-US" sz="1800" b="1" kern="1200" dirty="0" smtClean="0">
              <a:latin typeface="微软雅黑" panose="020B0503020204020204" pitchFamily="34" charset="-122"/>
              <a:ea typeface="微软雅黑" panose="020B0503020204020204" pitchFamily="34" charset="-122"/>
            </a:rPr>
            <a:t>；④ 年</a:t>
          </a:r>
          <a:r>
            <a:rPr lang="zh-CN" altLang="en-US" sz="1800" b="1" kern="1200" dirty="0" smtClean="0">
              <a:solidFill>
                <a:srgbClr val="0070C0"/>
              </a:solidFill>
              <a:latin typeface="微软雅黑" panose="020B0503020204020204" pitchFamily="34" charset="-122"/>
              <a:ea typeface="微软雅黑" panose="020B0503020204020204" pitchFamily="34" charset="-122"/>
            </a:rPr>
            <a:t>龄</a:t>
          </a:r>
          <a:r>
            <a:rPr lang="zh-CN" altLang="en-US" sz="1800" b="1" kern="1200" dirty="0" smtClean="0">
              <a:latin typeface="微软雅黑" panose="020B0503020204020204" pitchFamily="34" charset="-122"/>
              <a:ea typeface="微软雅黑" panose="020B0503020204020204" pitchFamily="34" charset="-122"/>
            </a:rPr>
            <a:t>与工龄；⑤ </a:t>
          </a:r>
          <a:r>
            <a:rPr lang="zh-CN" altLang="en-US" sz="1800" b="1" kern="1200" dirty="0" smtClean="0">
              <a:solidFill>
                <a:srgbClr val="0070C0"/>
              </a:solidFill>
              <a:latin typeface="微软雅黑" panose="020B0503020204020204" pitchFamily="34" charset="-122"/>
              <a:ea typeface="微软雅黑" panose="020B0503020204020204" pitchFamily="34" charset="-122"/>
            </a:rPr>
            <a:t>收入</a:t>
          </a:r>
          <a:r>
            <a:rPr lang="zh-CN" altLang="en-US" sz="1800" b="1" kern="1200" dirty="0" smtClean="0">
              <a:latin typeface="微软雅黑" panose="020B0503020204020204" pitchFamily="34" charset="-122"/>
              <a:ea typeface="微软雅黑" panose="020B0503020204020204" pitchFamily="34" charset="-122"/>
            </a:rPr>
            <a:t>水平</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3767986" y="3990903"/>
        <a:ext cx="5263029" cy="852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5A6305-E94D-4EB5-9A20-911D2BD54C01}">
      <dsp:nvSpPr>
        <dsp:cNvPr id="0" name=""/>
        <dsp:cNvSpPr/>
      </dsp:nvSpPr>
      <dsp:spPr>
        <a:xfrm>
          <a:off x="2071470" y="4944332"/>
          <a:ext cx="99540" cy="91440"/>
        </a:xfrm>
        <a:custGeom>
          <a:avLst/>
          <a:gdLst/>
          <a:ahLst/>
          <a:cxnLst/>
          <a:rect l="0" t="0" r="0" b="0"/>
          <a:pathLst>
            <a:path>
              <a:moveTo>
                <a:pt x="0" y="45720"/>
              </a:moveTo>
              <a:lnTo>
                <a:pt x="995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03526-C259-452B-9078-699CC1132088}">
      <dsp:nvSpPr>
        <dsp:cNvPr id="0" name=""/>
        <dsp:cNvSpPr/>
      </dsp:nvSpPr>
      <dsp:spPr>
        <a:xfrm>
          <a:off x="850047" y="2839720"/>
          <a:ext cx="99540" cy="2150332"/>
        </a:xfrm>
        <a:custGeom>
          <a:avLst/>
          <a:gdLst/>
          <a:ahLst/>
          <a:cxnLst/>
          <a:rect l="0" t="0" r="0" b="0"/>
          <a:pathLst>
            <a:path>
              <a:moveTo>
                <a:pt x="0" y="0"/>
              </a:moveTo>
              <a:lnTo>
                <a:pt x="49770" y="0"/>
              </a:lnTo>
              <a:lnTo>
                <a:pt x="49770" y="2150332"/>
              </a:lnTo>
              <a:lnTo>
                <a:pt x="99540" y="21503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C48ED2-2256-4856-B2EB-6F440174412C}">
      <dsp:nvSpPr>
        <dsp:cNvPr id="0" name=""/>
        <dsp:cNvSpPr/>
      </dsp:nvSpPr>
      <dsp:spPr>
        <a:xfrm>
          <a:off x="3292893" y="4576170"/>
          <a:ext cx="99540" cy="91440"/>
        </a:xfrm>
        <a:custGeom>
          <a:avLst/>
          <a:gdLst/>
          <a:ahLst/>
          <a:cxnLst/>
          <a:rect l="0" t="0" r="0" b="0"/>
          <a:pathLst>
            <a:path>
              <a:moveTo>
                <a:pt x="0" y="45720"/>
              </a:moveTo>
              <a:lnTo>
                <a:pt x="995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AFCE51-831F-4011-A11A-E22139A1BFF6}">
      <dsp:nvSpPr>
        <dsp:cNvPr id="0" name=""/>
        <dsp:cNvSpPr/>
      </dsp:nvSpPr>
      <dsp:spPr>
        <a:xfrm>
          <a:off x="2071470" y="3350112"/>
          <a:ext cx="99540" cy="1271777"/>
        </a:xfrm>
        <a:custGeom>
          <a:avLst/>
          <a:gdLst/>
          <a:ahLst/>
          <a:cxnLst/>
          <a:rect l="0" t="0" r="0" b="0"/>
          <a:pathLst>
            <a:path>
              <a:moveTo>
                <a:pt x="0" y="0"/>
              </a:moveTo>
              <a:lnTo>
                <a:pt x="49770" y="0"/>
              </a:lnTo>
              <a:lnTo>
                <a:pt x="49770" y="1271777"/>
              </a:lnTo>
              <a:lnTo>
                <a:pt x="99540" y="12717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5291B5-3690-4CD5-A3A2-6585B10AB5F7}">
      <dsp:nvSpPr>
        <dsp:cNvPr id="0" name=""/>
        <dsp:cNvSpPr/>
      </dsp:nvSpPr>
      <dsp:spPr>
        <a:xfrm>
          <a:off x="2071470" y="3350112"/>
          <a:ext cx="99540" cy="903409"/>
        </a:xfrm>
        <a:custGeom>
          <a:avLst/>
          <a:gdLst/>
          <a:ahLst/>
          <a:cxnLst/>
          <a:rect l="0" t="0" r="0" b="0"/>
          <a:pathLst>
            <a:path>
              <a:moveTo>
                <a:pt x="0" y="0"/>
              </a:moveTo>
              <a:lnTo>
                <a:pt x="49770" y="0"/>
              </a:lnTo>
              <a:lnTo>
                <a:pt x="49770" y="903409"/>
              </a:lnTo>
              <a:lnTo>
                <a:pt x="99540" y="90340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7074AF-8486-4629-9C58-891015B545DE}">
      <dsp:nvSpPr>
        <dsp:cNvPr id="0" name=""/>
        <dsp:cNvSpPr/>
      </dsp:nvSpPr>
      <dsp:spPr>
        <a:xfrm>
          <a:off x="3292893" y="3658458"/>
          <a:ext cx="99540" cy="388966"/>
        </a:xfrm>
        <a:custGeom>
          <a:avLst/>
          <a:gdLst/>
          <a:ahLst/>
          <a:cxnLst/>
          <a:rect l="0" t="0" r="0" b="0"/>
          <a:pathLst>
            <a:path>
              <a:moveTo>
                <a:pt x="0" y="0"/>
              </a:moveTo>
              <a:lnTo>
                <a:pt x="49770" y="0"/>
              </a:lnTo>
              <a:lnTo>
                <a:pt x="49770" y="388966"/>
              </a:lnTo>
              <a:lnTo>
                <a:pt x="99540" y="38896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F2DF07-DF11-4A0D-91CF-0BA6E7B816FE}">
      <dsp:nvSpPr>
        <dsp:cNvPr id="0" name=""/>
        <dsp:cNvSpPr/>
      </dsp:nvSpPr>
      <dsp:spPr>
        <a:xfrm>
          <a:off x="3292893" y="3474585"/>
          <a:ext cx="99540" cy="183872"/>
        </a:xfrm>
        <a:custGeom>
          <a:avLst/>
          <a:gdLst/>
          <a:ahLst/>
          <a:cxnLst/>
          <a:rect l="0" t="0" r="0" b="0"/>
          <a:pathLst>
            <a:path>
              <a:moveTo>
                <a:pt x="0" y="183872"/>
              </a:moveTo>
              <a:lnTo>
                <a:pt x="49770" y="183872"/>
              </a:lnTo>
              <a:lnTo>
                <a:pt x="49770" y="0"/>
              </a:lnTo>
              <a:lnTo>
                <a:pt x="995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A8E693-8680-4CC1-B7BE-18F4D2DE1899}">
      <dsp:nvSpPr>
        <dsp:cNvPr id="0" name=""/>
        <dsp:cNvSpPr/>
      </dsp:nvSpPr>
      <dsp:spPr>
        <a:xfrm>
          <a:off x="2071470" y="3350112"/>
          <a:ext cx="99540" cy="308345"/>
        </a:xfrm>
        <a:custGeom>
          <a:avLst/>
          <a:gdLst/>
          <a:ahLst/>
          <a:cxnLst/>
          <a:rect l="0" t="0" r="0" b="0"/>
          <a:pathLst>
            <a:path>
              <a:moveTo>
                <a:pt x="0" y="0"/>
              </a:moveTo>
              <a:lnTo>
                <a:pt x="49770" y="0"/>
              </a:lnTo>
              <a:lnTo>
                <a:pt x="49770" y="308345"/>
              </a:lnTo>
              <a:lnTo>
                <a:pt x="99540" y="30834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5F72BD-0AF3-4324-8A2C-124382B17C0F}">
      <dsp:nvSpPr>
        <dsp:cNvPr id="0" name=""/>
        <dsp:cNvSpPr/>
      </dsp:nvSpPr>
      <dsp:spPr>
        <a:xfrm>
          <a:off x="2071470" y="2901434"/>
          <a:ext cx="99540" cy="448677"/>
        </a:xfrm>
        <a:custGeom>
          <a:avLst/>
          <a:gdLst/>
          <a:ahLst/>
          <a:cxnLst/>
          <a:rect l="0" t="0" r="0" b="0"/>
          <a:pathLst>
            <a:path>
              <a:moveTo>
                <a:pt x="0" y="448677"/>
              </a:moveTo>
              <a:lnTo>
                <a:pt x="49770" y="448677"/>
              </a:lnTo>
              <a:lnTo>
                <a:pt x="49770" y="0"/>
              </a:lnTo>
              <a:lnTo>
                <a:pt x="995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DC05CD-2E3D-402C-97A9-49844829E022}">
      <dsp:nvSpPr>
        <dsp:cNvPr id="0" name=""/>
        <dsp:cNvSpPr/>
      </dsp:nvSpPr>
      <dsp:spPr>
        <a:xfrm>
          <a:off x="3292893" y="2259980"/>
          <a:ext cx="99540" cy="91440"/>
        </a:xfrm>
        <a:custGeom>
          <a:avLst/>
          <a:gdLst/>
          <a:ahLst/>
          <a:cxnLst/>
          <a:rect l="0" t="0" r="0" b="0"/>
          <a:pathLst>
            <a:path>
              <a:moveTo>
                <a:pt x="0" y="45720"/>
              </a:moveTo>
              <a:lnTo>
                <a:pt x="995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A9166C-E32B-4023-A7FE-B2374A49B4D3}">
      <dsp:nvSpPr>
        <dsp:cNvPr id="0" name=""/>
        <dsp:cNvSpPr/>
      </dsp:nvSpPr>
      <dsp:spPr>
        <a:xfrm>
          <a:off x="2071470" y="2305700"/>
          <a:ext cx="99540" cy="1044411"/>
        </a:xfrm>
        <a:custGeom>
          <a:avLst/>
          <a:gdLst/>
          <a:ahLst/>
          <a:cxnLst/>
          <a:rect l="0" t="0" r="0" b="0"/>
          <a:pathLst>
            <a:path>
              <a:moveTo>
                <a:pt x="0" y="1044411"/>
              </a:moveTo>
              <a:lnTo>
                <a:pt x="49770" y="1044411"/>
              </a:lnTo>
              <a:lnTo>
                <a:pt x="49770" y="0"/>
              </a:lnTo>
              <a:lnTo>
                <a:pt x="995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1CD310-189A-49FC-B440-1B7E546B1A06}">
      <dsp:nvSpPr>
        <dsp:cNvPr id="0" name=""/>
        <dsp:cNvSpPr/>
      </dsp:nvSpPr>
      <dsp:spPr>
        <a:xfrm>
          <a:off x="850047" y="2839720"/>
          <a:ext cx="99540" cy="510392"/>
        </a:xfrm>
        <a:custGeom>
          <a:avLst/>
          <a:gdLst/>
          <a:ahLst/>
          <a:cxnLst/>
          <a:rect l="0" t="0" r="0" b="0"/>
          <a:pathLst>
            <a:path>
              <a:moveTo>
                <a:pt x="0" y="0"/>
              </a:moveTo>
              <a:lnTo>
                <a:pt x="49770" y="0"/>
              </a:lnTo>
              <a:lnTo>
                <a:pt x="49770" y="510392"/>
              </a:lnTo>
              <a:lnTo>
                <a:pt x="99540" y="5103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8F8E87-04BA-4996-A00F-6275E3B3B8F3}">
      <dsp:nvSpPr>
        <dsp:cNvPr id="0" name=""/>
        <dsp:cNvSpPr/>
      </dsp:nvSpPr>
      <dsp:spPr>
        <a:xfrm>
          <a:off x="2071470" y="931809"/>
          <a:ext cx="99540" cy="573374"/>
        </a:xfrm>
        <a:custGeom>
          <a:avLst/>
          <a:gdLst/>
          <a:ahLst/>
          <a:cxnLst/>
          <a:rect l="0" t="0" r="0" b="0"/>
          <a:pathLst>
            <a:path>
              <a:moveTo>
                <a:pt x="0" y="0"/>
              </a:moveTo>
              <a:lnTo>
                <a:pt x="49770" y="0"/>
              </a:lnTo>
              <a:lnTo>
                <a:pt x="49770" y="573374"/>
              </a:lnTo>
              <a:lnTo>
                <a:pt x="99540" y="57337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3B3176-E01B-4DEE-AF6D-598431992B82}">
      <dsp:nvSpPr>
        <dsp:cNvPr id="0" name=""/>
        <dsp:cNvSpPr/>
      </dsp:nvSpPr>
      <dsp:spPr>
        <a:xfrm>
          <a:off x="2071470" y="886089"/>
          <a:ext cx="105582" cy="91440"/>
        </a:xfrm>
        <a:custGeom>
          <a:avLst/>
          <a:gdLst/>
          <a:ahLst/>
          <a:cxnLst/>
          <a:rect l="0" t="0" r="0" b="0"/>
          <a:pathLst>
            <a:path>
              <a:moveTo>
                <a:pt x="0" y="45720"/>
              </a:moveTo>
              <a:lnTo>
                <a:pt x="55812" y="45720"/>
              </a:lnTo>
              <a:lnTo>
                <a:pt x="55812" y="53432"/>
              </a:lnTo>
              <a:lnTo>
                <a:pt x="105582" y="534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C7E726-82BF-4881-9227-66BDB3A2921E}">
      <dsp:nvSpPr>
        <dsp:cNvPr id="0" name=""/>
        <dsp:cNvSpPr/>
      </dsp:nvSpPr>
      <dsp:spPr>
        <a:xfrm>
          <a:off x="2071470" y="358865"/>
          <a:ext cx="99540" cy="572944"/>
        </a:xfrm>
        <a:custGeom>
          <a:avLst/>
          <a:gdLst/>
          <a:ahLst/>
          <a:cxnLst/>
          <a:rect l="0" t="0" r="0" b="0"/>
          <a:pathLst>
            <a:path>
              <a:moveTo>
                <a:pt x="0" y="572944"/>
              </a:moveTo>
              <a:lnTo>
                <a:pt x="49770" y="572944"/>
              </a:lnTo>
              <a:lnTo>
                <a:pt x="49770" y="0"/>
              </a:lnTo>
              <a:lnTo>
                <a:pt x="995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3F2139-3F9A-4893-AD17-CCC71DEB58FD}">
      <dsp:nvSpPr>
        <dsp:cNvPr id="0" name=""/>
        <dsp:cNvSpPr/>
      </dsp:nvSpPr>
      <dsp:spPr>
        <a:xfrm>
          <a:off x="850047" y="931809"/>
          <a:ext cx="99540" cy="1907910"/>
        </a:xfrm>
        <a:custGeom>
          <a:avLst/>
          <a:gdLst/>
          <a:ahLst/>
          <a:cxnLst/>
          <a:rect l="0" t="0" r="0" b="0"/>
          <a:pathLst>
            <a:path>
              <a:moveTo>
                <a:pt x="0" y="1907910"/>
              </a:moveTo>
              <a:lnTo>
                <a:pt x="49770" y="1907910"/>
              </a:lnTo>
              <a:lnTo>
                <a:pt x="49770" y="0"/>
              </a:lnTo>
              <a:lnTo>
                <a:pt x="9954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163242" y="1321725"/>
          <a:ext cx="686805" cy="3035988"/>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第二节 激励手段</a:t>
          </a:r>
        </a:p>
      </dsp:txBody>
      <dsp:txXfrm>
        <a:off x="163242" y="1321725"/>
        <a:ext cx="686805" cy="3035988"/>
      </dsp:txXfrm>
    </dsp:sp>
    <dsp:sp modelId="{B862D02F-ABD4-43D8-B40D-88A1416B9065}">
      <dsp:nvSpPr>
        <dsp:cNvPr id="0" name=""/>
        <dsp:cNvSpPr/>
      </dsp:nvSpPr>
      <dsp:spPr>
        <a:xfrm>
          <a:off x="949588" y="536515"/>
          <a:ext cx="1121882" cy="790588"/>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solidFill>
                <a:srgbClr val="FF0000"/>
              </a:solidFill>
              <a:latin typeface="微软雅黑" panose="020B0503020204020204" pitchFamily="34" charset="-122"/>
              <a:ea typeface="微软雅黑" panose="020B0503020204020204" pitchFamily="34" charset="-122"/>
            </a:rPr>
            <a:t>奖惩</a:t>
          </a:r>
          <a:r>
            <a:rPr lang="zh-CN" altLang="en-US" sz="2000" b="1" kern="1200" dirty="0" smtClean="0">
              <a:latin typeface="微软雅黑" panose="020B0503020204020204" pitchFamily="34" charset="-122"/>
              <a:ea typeface="微软雅黑" panose="020B0503020204020204" pitchFamily="34" charset="-122"/>
            </a:rPr>
            <a:t>激励</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949588" y="536515"/>
        <a:ext cx="1121882" cy="790588"/>
      </dsp:txXfrm>
    </dsp:sp>
    <dsp:sp modelId="{356D8DC2-6CEE-4584-8C68-A5EC4416E188}">
      <dsp:nvSpPr>
        <dsp:cNvPr id="0" name=""/>
        <dsp:cNvSpPr/>
      </dsp:nvSpPr>
      <dsp:spPr>
        <a:xfrm>
          <a:off x="2171011" y="575"/>
          <a:ext cx="6738755" cy="71657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奖励技巧：</a:t>
          </a:r>
          <a:r>
            <a:rPr lang="zh-CN" altLang="en-US" sz="1800" b="1" kern="1200" dirty="0" smtClean="0">
              <a:solidFill>
                <a:srgbClr val="FF0000"/>
              </a:solidFill>
              <a:latin typeface="微软雅黑" panose="020B0503020204020204" pitchFamily="34" charset="-122"/>
              <a:ea typeface="微软雅黑" panose="020B0503020204020204" pitchFamily="34" charset="-122"/>
            </a:rPr>
            <a:t>该做的事不奖；</a:t>
          </a:r>
          <a:r>
            <a:rPr lang="zh-CN" altLang="en-US" sz="1800" b="1" kern="1200" dirty="0" smtClean="0">
              <a:latin typeface="微软雅黑" panose="020B0503020204020204" pitchFamily="34" charset="-122"/>
              <a:ea typeface="微软雅黑" panose="020B0503020204020204" pitchFamily="34" charset="-122"/>
            </a:rPr>
            <a:t>奖励要</a:t>
          </a:r>
          <a:r>
            <a:rPr lang="zh-CN" altLang="en-US" sz="1800" b="1" kern="1200" dirty="0" smtClean="0">
              <a:solidFill>
                <a:srgbClr val="FF0000"/>
              </a:solidFill>
              <a:latin typeface="微软雅黑" panose="020B0503020204020204" pitchFamily="34" charset="-122"/>
              <a:ea typeface="微软雅黑" panose="020B0503020204020204" pitchFamily="34" charset="-122"/>
            </a:rPr>
            <a:t>大张旗鼓</a:t>
          </a:r>
          <a:r>
            <a:rPr lang="zh-CN" altLang="en-US" sz="1800" b="1" kern="1200" dirty="0" smtClean="0">
              <a:latin typeface="微软雅黑" panose="020B0503020204020204" pitchFamily="34" charset="-122"/>
              <a:ea typeface="微软雅黑" panose="020B0503020204020204" pitchFamily="34" charset="-122"/>
            </a:rPr>
            <a:t>地进行；要掌握奖励的</a:t>
          </a:r>
          <a:r>
            <a:rPr lang="zh-CN" altLang="en-US" sz="1800" b="1" kern="1200" dirty="0" smtClean="0">
              <a:solidFill>
                <a:srgbClr val="FF0000"/>
              </a:solidFill>
              <a:latin typeface="微软雅黑" panose="020B0503020204020204" pitchFamily="34" charset="-122"/>
              <a:ea typeface="微软雅黑" panose="020B0503020204020204" pitchFamily="34" charset="-122"/>
            </a:rPr>
            <a:t>时机；</a:t>
          </a:r>
          <a:r>
            <a:rPr lang="zh-CN" altLang="en-US" sz="1800" b="1" kern="1200" dirty="0" smtClean="0">
              <a:latin typeface="微软雅黑" panose="020B0503020204020204" pitchFamily="34" charset="-122"/>
              <a:ea typeface="微软雅黑" panose="020B0503020204020204" pitchFamily="34" charset="-122"/>
            </a:rPr>
            <a:t>奖励要有</a:t>
          </a:r>
          <a:r>
            <a:rPr lang="zh-CN" altLang="en-US" sz="1800" b="1" kern="1200" dirty="0" smtClean="0">
              <a:solidFill>
                <a:srgbClr val="FF0000"/>
              </a:solidFill>
              <a:latin typeface="微软雅黑" panose="020B0503020204020204" pitchFamily="34" charset="-122"/>
              <a:ea typeface="微软雅黑" panose="020B0503020204020204" pitchFamily="34" charset="-122"/>
            </a:rPr>
            <a:t>层次性；</a:t>
          </a:r>
          <a:r>
            <a:rPr lang="zh-CN" altLang="en-US" sz="1800" b="1" kern="1200" dirty="0" smtClean="0">
              <a:latin typeface="微软雅黑" panose="020B0503020204020204" pitchFamily="34" charset="-122"/>
              <a:ea typeface="微软雅黑" panose="020B0503020204020204" pitchFamily="34" charset="-122"/>
            </a:rPr>
            <a:t>奖励要有</a:t>
          </a:r>
          <a:r>
            <a:rPr lang="zh-CN" altLang="en-US" sz="1800" b="1" kern="1200" dirty="0" smtClean="0">
              <a:solidFill>
                <a:srgbClr val="FF0000"/>
              </a:solidFill>
              <a:latin typeface="微软雅黑" panose="020B0503020204020204" pitchFamily="34" charset="-122"/>
              <a:ea typeface="微软雅黑" panose="020B0503020204020204" pitchFamily="34" charset="-122"/>
            </a:rPr>
            <a:t>结合性</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2171011" y="575"/>
        <a:ext cx="6738755" cy="716579"/>
      </dsp:txXfrm>
    </dsp:sp>
    <dsp:sp modelId="{B435E1F6-4D4F-4A2B-8D18-6EC8DB20DF8A}">
      <dsp:nvSpPr>
        <dsp:cNvPr id="0" name=""/>
        <dsp:cNvSpPr/>
      </dsp:nvSpPr>
      <dsp:spPr>
        <a:xfrm>
          <a:off x="2177053" y="786650"/>
          <a:ext cx="6738755" cy="30574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惩罚的原则：及时原则</a:t>
          </a:r>
          <a:r>
            <a:rPr lang="zh-CN" altLang="en-US" sz="1800" kern="1200" dirty="0" smtClean="0">
              <a:latin typeface="微软雅黑" panose="020B0503020204020204" pitchFamily="34" charset="-122"/>
              <a:ea typeface="微软雅黑" panose="020B0503020204020204" pitchFamily="34" charset="-122"/>
            </a:rPr>
            <a:t>、惩微原则</a:t>
          </a:r>
          <a:r>
            <a:rPr lang="zh-CN" altLang="en-US" sz="1800" kern="1200" dirty="0" smtClean="0">
              <a:latin typeface="微软雅黑" panose="020B0503020204020204" pitchFamily="34" charset="-122"/>
              <a:ea typeface="微软雅黑" panose="020B0503020204020204" pitchFamily="34" charset="-122"/>
            </a:rPr>
            <a:t>、沟通原则、协调原则</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2177053" y="786650"/>
        <a:ext cx="6738755" cy="305743"/>
      </dsp:txXfrm>
    </dsp:sp>
    <dsp:sp modelId="{0FC668F2-89F8-4A62-AA1B-7CF6AFBC89D7}">
      <dsp:nvSpPr>
        <dsp:cNvPr id="0" name=""/>
        <dsp:cNvSpPr/>
      </dsp:nvSpPr>
      <dsp:spPr>
        <a:xfrm>
          <a:off x="2171011" y="1147325"/>
          <a:ext cx="6738755" cy="71571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最佳结合点：</a:t>
          </a:r>
          <a:r>
            <a:rPr lang="zh-CN" altLang="en-US" sz="1800" b="1" kern="1200" dirty="0" smtClean="0">
              <a:solidFill>
                <a:srgbClr val="FF0000"/>
              </a:solidFill>
              <a:latin typeface="微软雅黑" panose="020B0503020204020204" pitchFamily="34" charset="-122"/>
              <a:ea typeface="微软雅黑" panose="020B0503020204020204" pitchFamily="34" charset="-122"/>
            </a:rPr>
            <a:t>奖</a:t>
          </a:r>
          <a:r>
            <a:rPr lang="zh-CN" altLang="en-US" sz="1800" b="1" kern="1200" dirty="0" smtClean="0">
              <a:latin typeface="微软雅黑" panose="020B0503020204020204" pitchFamily="34" charset="-122"/>
              <a:ea typeface="微软雅黑" panose="020B0503020204020204" pitchFamily="34" charset="-122"/>
            </a:rPr>
            <a:t>励和</a:t>
          </a:r>
          <a:r>
            <a:rPr lang="zh-CN" altLang="en-US" sz="1800" b="1" kern="1200" dirty="0" smtClean="0">
              <a:solidFill>
                <a:srgbClr val="FF0000"/>
              </a:solidFill>
              <a:latin typeface="微软雅黑" panose="020B0503020204020204" pitchFamily="34" charset="-122"/>
              <a:ea typeface="微软雅黑" panose="020B0503020204020204" pitchFamily="34" charset="-122"/>
            </a:rPr>
            <a:t>惩</a:t>
          </a:r>
          <a:r>
            <a:rPr lang="zh-CN" altLang="en-US" sz="1800" b="1" kern="1200" dirty="0" smtClean="0">
              <a:latin typeface="微软雅黑" panose="020B0503020204020204" pitchFamily="34" charset="-122"/>
              <a:ea typeface="微软雅黑" panose="020B0503020204020204" pitchFamily="34" charset="-122"/>
            </a:rPr>
            <a:t>罚要相互</a:t>
          </a:r>
          <a:r>
            <a:rPr lang="zh-CN" altLang="en-US" sz="1800" b="1" kern="1200" dirty="0" smtClean="0">
              <a:solidFill>
                <a:srgbClr val="FF0000"/>
              </a:solidFill>
              <a:latin typeface="微软雅黑" panose="020B0503020204020204" pitchFamily="34" charset="-122"/>
              <a:ea typeface="微软雅黑" panose="020B0503020204020204" pitchFamily="34" charset="-122"/>
            </a:rPr>
            <a:t>结合；以奖为主</a:t>
          </a:r>
          <a:r>
            <a:rPr lang="zh-CN" altLang="en-US" sz="1800" b="1" kern="1200" dirty="0" smtClean="0">
              <a:latin typeface="微软雅黑" panose="020B0503020204020204" pitchFamily="34" charset="-122"/>
              <a:ea typeface="微软雅黑" panose="020B0503020204020204" pitchFamily="34" charset="-122"/>
            </a:rPr>
            <a:t>，以罚为辅；奖惩要</a:t>
          </a:r>
          <a:r>
            <a:rPr lang="zh-CN" altLang="en-US" sz="1800" b="1" kern="1200" dirty="0" smtClean="0">
              <a:solidFill>
                <a:srgbClr val="FF0000"/>
              </a:solidFill>
              <a:latin typeface="微软雅黑" panose="020B0503020204020204" pitchFamily="34" charset="-122"/>
              <a:ea typeface="微软雅黑" panose="020B0503020204020204" pitchFamily="34" charset="-122"/>
            </a:rPr>
            <a:t>适度；</a:t>
          </a:r>
          <a:r>
            <a:rPr lang="zh-CN" altLang="en-US" sz="1800" b="1" kern="1200" dirty="0" smtClean="0">
              <a:latin typeface="微软雅黑" panose="020B0503020204020204" pitchFamily="34" charset="-122"/>
              <a:ea typeface="微软雅黑" panose="020B0503020204020204" pitchFamily="34" charset="-122"/>
            </a:rPr>
            <a:t>奖惩应指向</a:t>
          </a:r>
          <a:r>
            <a:rPr lang="zh-CN" altLang="en-US" sz="1800" b="1" kern="1200" dirty="0" smtClean="0">
              <a:solidFill>
                <a:srgbClr val="FF0000"/>
              </a:solidFill>
              <a:latin typeface="微软雅黑" panose="020B0503020204020204" pitchFamily="34" charset="-122"/>
              <a:ea typeface="微软雅黑" panose="020B0503020204020204" pitchFamily="34" charset="-122"/>
            </a:rPr>
            <a:t>具体</a:t>
          </a:r>
          <a:r>
            <a:rPr lang="zh-CN" altLang="en-US" sz="1800" b="1" kern="1200" dirty="0" smtClean="0">
              <a:latin typeface="微软雅黑" panose="020B0503020204020204" pitchFamily="34" charset="-122"/>
              <a:ea typeface="微软雅黑" panose="020B0503020204020204" pitchFamily="34" charset="-122"/>
            </a:rPr>
            <a:t>行为</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2171011" y="1147325"/>
        <a:ext cx="6738755" cy="715719"/>
      </dsp:txXfrm>
    </dsp:sp>
    <dsp:sp modelId="{FC268FD7-C258-4A5E-A27B-C74F9C2BC392}">
      <dsp:nvSpPr>
        <dsp:cNvPr id="0" name=""/>
        <dsp:cNvSpPr/>
      </dsp:nvSpPr>
      <dsp:spPr>
        <a:xfrm>
          <a:off x="949588" y="2950356"/>
          <a:ext cx="1121882" cy="799512"/>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solidFill>
                <a:srgbClr val="FF0000"/>
              </a:solidFill>
              <a:latin typeface="微软雅黑" panose="020B0503020204020204" pitchFamily="34" charset="-122"/>
              <a:ea typeface="微软雅黑" panose="020B0503020204020204" pitchFamily="34" charset="-122"/>
            </a:rPr>
            <a:t>特殊</a:t>
          </a:r>
          <a:r>
            <a:rPr lang="zh-CN" altLang="en-US" sz="2000" b="1" kern="1200" dirty="0" smtClean="0">
              <a:latin typeface="微软雅黑" panose="020B0503020204020204" pitchFamily="34" charset="-122"/>
              <a:ea typeface="微软雅黑" panose="020B0503020204020204" pitchFamily="34" charset="-122"/>
            </a:rPr>
            <a:t>激励</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949588" y="2950356"/>
        <a:ext cx="1121882" cy="799512"/>
      </dsp:txXfrm>
    </dsp:sp>
    <dsp:sp modelId="{72A5B004-01B7-4359-95DF-2708594135FA}">
      <dsp:nvSpPr>
        <dsp:cNvPr id="0" name=""/>
        <dsp:cNvSpPr/>
      </dsp:nvSpPr>
      <dsp:spPr>
        <a:xfrm>
          <a:off x="2171011" y="1925257"/>
          <a:ext cx="1121882" cy="76088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solidFill>
                <a:srgbClr val="FF0000"/>
              </a:solidFill>
              <a:latin typeface="微软雅黑" panose="020B0503020204020204" pitchFamily="34" charset="-122"/>
              <a:ea typeface="微软雅黑" panose="020B0503020204020204" pitchFamily="34" charset="-122"/>
            </a:rPr>
            <a:t>晋</a:t>
          </a:r>
          <a:r>
            <a:rPr lang="zh-CN" altLang="en-US" sz="2000" b="1" kern="1200" dirty="0" smtClean="0">
              <a:solidFill>
                <a:srgbClr val="0070C0"/>
              </a:solidFill>
              <a:latin typeface="微软雅黑" panose="020B0503020204020204" pitchFamily="34" charset="-122"/>
              <a:ea typeface="微软雅黑" panose="020B0503020204020204" pitchFamily="34" charset="-122"/>
            </a:rPr>
            <a:t>升</a:t>
          </a:r>
          <a:r>
            <a:rPr lang="zh-CN" altLang="en-US" sz="2000" b="1" kern="1200" dirty="0" smtClean="0">
              <a:latin typeface="微软雅黑" panose="020B0503020204020204" pitchFamily="34" charset="-122"/>
              <a:ea typeface="微软雅黑" panose="020B0503020204020204" pitchFamily="34" charset="-122"/>
            </a:rPr>
            <a:t>激励</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171011" y="1925257"/>
        <a:ext cx="1121882" cy="760887"/>
      </dsp:txXfrm>
    </dsp:sp>
    <dsp:sp modelId="{B4D94EB8-74E5-4471-A39F-E8FEC4B5CE7D}">
      <dsp:nvSpPr>
        <dsp:cNvPr id="0" name=""/>
        <dsp:cNvSpPr/>
      </dsp:nvSpPr>
      <dsp:spPr>
        <a:xfrm>
          <a:off x="3392434" y="1947840"/>
          <a:ext cx="5481726" cy="71572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意义：有</a:t>
          </a:r>
          <a:r>
            <a:rPr lang="zh-CN" altLang="en-US" sz="1800" b="1" kern="1200" dirty="0" smtClean="0">
              <a:latin typeface="微软雅黑" panose="020B0503020204020204" pitchFamily="34" charset="-122"/>
              <a:ea typeface="微软雅黑" panose="020B0503020204020204" pitchFamily="34" charset="-122"/>
            </a:rPr>
            <a:t>更强的</a:t>
          </a:r>
          <a:r>
            <a:rPr lang="zh-CN" altLang="en-US" sz="1800" b="1" kern="1200" dirty="0" smtClean="0">
              <a:solidFill>
                <a:srgbClr val="FF0000"/>
              </a:solidFill>
              <a:latin typeface="微软雅黑" panose="020B0503020204020204" pitchFamily="34" charset="-122"/>
              <a:ea typeface="微软雅黑" panose="020B0503020204020204" pitchFamily="34" charset="-122"/>
            </a:rPr>
            <a:t>适应性</a:t>
          </a:r>
          <a:r>
            <a:rPr lang="zh-CN" altLang="en-US" sz="1800" b="1" kern="1200" dirty="0" smtClean="0">
              <a:latin typeface="微软雅黑" panose="020B0503020204020204" pitchFamily="34" charset="-122"/>
              <a:ea typeface="微软雅黑" panose="020B0503020204020204" pitchFamily="34" charset="-122"/>
            </a:rPr>
            <a:t>与</a:t>
          </a:r>
          <a:r>
            <a:rPr lang="zh-CN" altLang="en-US" sz="1800" b="1" kern="1200" dirty="0" smtClean="0">
              <a:solidFill>
                <a:srgbClr val="FF0000"/>
              </a:solidFill>
              <a:latin typeface="微软雅黑" panose="020B0503020204020204" pitchFamily="34" charset="-122"/>
              <a:ea typeface="微软雅黑" panose="020B0503020204020204" pitchFamily="34" charset="-122"/>
            </a:rPr>
            <a:t>融合性；</a:t>
          </a:r>
          <a:r>
            <a:rPr lang="zh-CN" altLang="en-US" sz="1800" b="1" kern="1200" dirty="0" smtClean="0">
              <a:latin typeface="微软雅黑" panose="020B0503020204020204" pitchFamily="34" charset="-122"/>
              <a:ea typeface="微软雅黑" panose="020B0503020204020204" pitchFamily="34" charset="-122"/>
            </a:rPr>
            <a:t>增强</a:t>
          </a:r>
          <a:r>
            <a:rPr lang="zh-CN" altLang="en-US" sz="1800" b="1" kern="1200" dirty="0" smtClean="0">
              <a:solidFill>
                <a:srgbClr val="FF0000"/>
              </a:solidFill>
              <a:latin typeface="微软雅黑" panose="020B0503020204020204" pitchFamily="34" charset="-122"/>
              <a:ea typeface="微软雅黑" panose="020B0503020204020204" pitchFamily="34" charset="-122"/>
            </a:rPr>
            <a:t>归属感</a:t>
          </a:r>
          <a:r>
            <a:rPr lang="zh-CN" altLang="en-US" sz="1800" b="1" kern="1200" dirty="0" smtClean="0">
              <a:latin typeface="微软雅黑" panose="020B0503020204020204" pitchFamily="34" charset="-122"/>
              <a:ea typeface="微软雅黑" panose="020B0503020204020204" pitchFamily="34" charset="-122"/>
            </a:rPr>
            <a:t>和</a:t>
          </a:r>
          <a:r>
            <a:rPr lang="zh-CN" altLang="en-US" sz="1800" b="1" kern="1200" dirty="0" smtClean="0">
              <a:solidFill>
                <a:srgbClr val="FF0000"/>
              </a:solidFill>
              <a:latin typeface="微软雅黑" panose="020B0503020204020204" pitchFamily="34" charset="-122"/>
              <a:ea typeface="微软雅黑" panose="020B0503020204020204" pitchFamily="34" charset="-122"/>
            </a:rPr>
            <a:t>忠诚感；</a:t>
          </a:r>
          <a:r>
            <a:rPr lang="zh-CN" altLang="en-US" sz="1800" b="1" kern="1200" dirty="0" smtClean="0">
              <a:latin typeface="微软雅黑" panose="020B0503020204020204" pitchFamily="34" charset="-122"/>
              <a:ea typeface="微软雅黑" panose="020B0503020204020204" pitchFamily="34" charset="-122"/>
            </a:rPr>
            <a:t>鼓励组织</a:t>
          </a:r>
          <a:r>
            <a:rPr lang="zh-CN" altLang="en-US" sz="1800" b="1" kern="1200" dirty="0" smtClean="0">
              <a:solidFill>
                <a:srgbClr val="FF0000"/>
              </a:solidFill>
              <a:latin typeface="微软雅黑" panose="020B0503020204020204" pitchFamily="34" charset="-122"/>
              <a:ea typeface="微软雅黑" panose="020B0503020204020204" pitchFamily="34" charset="-122"/>
            </a:rPr>
            <a:t>长期行为</a:t>
          </a:r>
          <a:r>
            <a:rPr lang="zh-CN" altLang="en-US" sz="1800" b="1" kern="1200" dirty="0" smtClean="0">
              <a:latin typeface="微软雅黑" panose="020B0503020204020204" pitchFamily="34" charset="-122"/>
              <a:ea typeface="微软雅黑" panose="020B0503020204020204" pitchFamily="34" charset="-122"/>
            </a:rPr>
            <a:t> ；</a:t>
          </a:r>
          <a:r>
            <a:rPr lang="zh-CN" altLang="en-US" sz="1800" b="1" kern="1200" dirty="0" smtClean="0">
              <a:solidFill>
                <a:srgbClr val="FF0000"/>
              </a:solidFill>
              <a:latin typeface="微软雅黑" panose="020B0503020204020204" pitchFamily="34" charset="-122"/>
              <a:ea typeface="微软雅黑" panose="020B0503020204020204" pitchFamily="34" charset="-122"/>
            </a:rPr>
            <a:t>受惠于</a:t>
          </a:r>
          <a:r>
            <a:rPr lang="zh-CN" altLang="en-US" sz="1800" b="1" kern="1200" dirty="0" smtClean="0">
              <a:latin typeface="微软雅黑" panose="020B0503020204020204" pitchFamily="34" charset="-122"/>
              <a:ea typeface="微软雅黑" panose="020B0503020204020204" pitchFamily="34" charset="-122"/>
            </a:rPr>
            <a:t>企业发展的</a:t>
          </a:r>
          <a:r>
            <a:rPr lang="zh-CN" altLang="en-US" sz="1800" b="1" kern="1200" dirty="0" smtClean="0">
              <a:solidFill>
                <a:srgbClr val="FF0000"/>
              </a:solidFill>
              <a:latin typeface="微软雅黑" panose="020B0503020204020204" pitchFamily="34" charset="-122"/>
              <a:ea typeface="微软雅黑" panose="020B0503020204020204" pitchFamily="34" charset="-122"/>
            </a:rPr>
            <a:t>成果 </a:t>
          </a:r>
          <a:endPar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92434" y="1947840"/>
        <a:ext cx="5481726" cy="715720"/>
      </dsp:txXfrm>
    </dsp:sp>
    <dsp:sp modelId="{129144B8-020F-412E-A50C-E7909F40F29D}">
      <dsp:nvSpPr>
        <dsp:cNvPr id="0" name=""/>
        <dsp:cNvSpPr/>
      </dsp:nvSpPr>
      <dsp:spPr>
        <a:xfrm>
          <a:off x="2171011" y="2748357"/>
          <a:ext cx="2084619" cy="306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工作</a:t>
          </a:r>
          <a:r>
            <a:rPr lang="zh-CN" altLang="en-US" sz="2000" b="1" kern="1200" dirty="0" smtClean="0">
              <a:solidFill>
                <a:srgbClr val="FF0000"/>
              </a:solidFill>
              <a:latin typeface="微软雅黑" panose="020B0503020204020204" pitchFamily="34" charset="-122"/>
              <a:ea typeface="微软雅黑" panose="020B0503020204020204" pitchFamily="34" charset="-122"/>
            </a:rPr>
            <a:t>环</a:t>
          </a:r>
          <a:r>
            <a:rPr lang="zh-CN" altLang="en-US" sz="2000" b="1" kern="1200" dirty="0" smtClean="0">
              <a:solidFill>
                <a:srgbClr val="0070C0"/>
              </a:solidFill>
              <a:latin typeface="微软雅黑" panose="020B0503020204020204" pitchFamily="34" charset="-122"/>
              <a:ea typeface="微软雅黑" panose="020B0503020204020204" pitchFamily="34" charset="-122"/>
            </a:rPr>
            <a:t>境</a:t>
          </a:r>
          <a:r>
            <a:rPr lang="zh-CN" altLang="en-US" sz="2000" b="1" kern="1200" dirty="0" smtClean="0">
              <a:latin typeface="微软雅黑" panose="020B0503020204020204" pitchFamily="34" charset="-122"/>
              <a:ea typeface="微软雅黑" panose="020B0503020204020204" pitchFamily="34" charset="-122"/>
            </a:rPr>
            <a:t>激励</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171011" y="2748357"/>
        <a:ext cx="2084619" cy="306155"/>
      </dsp:txXfrm>
    </dsp:sp>
    <dsp:sp modelId="{141BE7EF-3971-4CD3-9BDE-C802101B16FF}">
      <dsp:nvSpPr>
        <dsp:cNvPr id="0" name=""/>
        <dsp:cNvSpPr/>
      </dsp:nvSpPr>
      <dsp:spPr>
        <a:xfrm>
          <a:off x="2171011" y="3278684"/>
          <a:ext cx="1121882" cy="75954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solidFill>
                <a:srgbClr val="0070C0"/>
              </a:solidFill>
              <a:latin typeface="微软雅黑" panose="020B0503020204020204" pitchFamily="34" charset="-122"/>
              <a:ea typeface="微软雅黑" panose="020B0503020204020204" pitchFamily="34" charset="-122"/>
            </a:rPr>
            <a:t>授</a:t>
          </a:r>
          <a:r>
            <a:rPr lang="zh-CN" altLang="en-US" sz="2000" b="1" kern="1200" dirty="0" smtClean="0">
              <a:solidFill>
                <a:srgbClr val="FF0000"/>
              </a:solidFill>
              <a:latin typeface="微软雅黑" panose="020B0503020204020204" pitchFamily="34" charset="-122"/>
              <a:ea typeface="微软雅黑" panose="020B0503020204020204" pitchFamily="34" charset="-122"/>
            </a:rPr>
            <a:t>权</a:t>
          </a:r>
          <a:r>
            <a:rPr lang="zh-CN" altLang="en-US" sz="2000" b="1" kern="1200" dirty="0" smtClean="0">
              <a:latin typeface="微软雅黑" panose="020B0503020204020204" pitchFamily="34" charset="-122"/>
              <a:ea typeface="微软雅黑" panose="020B0503020204020204" pitchFamily="34" charset="-122"/>
            </a:rPr>
            <a:t>激励</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171011" y="3278684"/>
        <a:ext cx="1121882" cy="759546"/>
      </dsp:txXfrm>
    </dsp:sp>
    <dsp:sp modelId="{72248F22-5631-4C74-9394-048F4049EFFD}">
      <dsp:nvSpPr>
        <dsp:cNvPr id="0" name=""/>
        <dsp:cNvSpPr/>
      </dsp:nvSpPr>
      <dsp:spPr>
        <a:xfrm>
          <a:off x="3392434" y="3116725"/>
          <a:ext cx="5481726" cy="71572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作用：为</a:t>
          </a:r>
          <a:r>
            <a:rPr lang="zh-CN" altLang="en-US" sz="1800" b="1" kern="1200" dirty="0" smtClean="0">
              <a:solidFill>
                <a:srgbClr val="FF0000"/>
              </a:solidFill>
              <a:latin typeface="微软雅黑" panose="020B0503020204020204" pitchFamily="34" charset="-122"/>
              <a:ea typeface="微软雅黑" panose="020B0503020204020204" pitchFamily="34" charset="-122"/>
            </a:rPr>
            <a:t>长期竞争</a:t>
          </a:r>
          <a:r>
            <a:rPr lang="zh-CN" altLang="en-US" sz="1800" b="1" kern="1200" dirty="0" smtClean="0">
              <a:latin typeface="微软雅黑" panose="020B0503020204020204" pitchFamily="34" charset="-122"/>
              <a:ea typeface="微软雅黑" panose="020B0503020204020204" pitchFamily="34" charset="-122"/>
            </a:rPr>
            <a:t>优势提供基础；有助于共同</a:t>
          </a:r>
          <a:r>
            <a:rPr lang="zh-CN" altLang="en-US" sz="1800" b="1" kern="1200" dirty="0" smtClean="0">
              <a:solidFill>
                <a:srgbClr val="FF0000"/>
              </a:solidFill>
              <a:latin typeface="微软雅黑" panose="020B0503020204020204" pitchFamily="34" charset="-122"/>
              <a:ea typeface="微软雅黑" panose="020B0503020204020204" pitchFamily="34" charset="-122"/>
            </a:rPr>
            <a:t>远景</a:t>
          </a:r>
          <a:r>
            <a:rPr lang="zh-CN" altLang="en-US" sz="1800" b="1" kern="1200" dirty="0" smtClean="0">
              <a:latin typeface="微软雅黑" panose="020B0503020204020204" pitchFamily="34" charset="-122"/>
              <a:ea typeface="微软雅黑" panose="020B0503020204020204" pitchFamily="34" charset="-122"/>
            </a:rPr>
            <a:t>的形成；有助员工的</a:t>
          </a:r>
          <a:r>
            <a:rPr lang="zh-CN" altLang="en-US" sz="1800" b="1" kern="1200" dirty="0" smtClean="0">
              <a:solidFill>
                <a:srgbClr val="FF0000"/>
              </a:solidFill>
              <a:latin typeface="微软雅黑" panose="020B0503020204020204" pitchFamily="34" charset="-122"/>
              <a:ea typeface="微软雅黑" panose="020B0503020204020204" pitchFamily="34" charset="-122"/>
            </a:rPr>
            <a:t>成长</a:t>
          </a:r>
          <a:r>
            <a:rPr lang="zh-CN" altLang="en-US" sz="1800" b="1" kern="1200" dirty="0" smtClean="0">
              <a:latin typeface="微软雅黑" panose="020B0503020204020204" pitchFamily="34" charset="-122"/>
              <a:ea typeface="微软雅黑" panose="020B0503020204020204" pitchFamily="34" charset="-122"/>
            </a:rPr>
            <a:t>；有助于</a:t>
          </a:r>
          <a:r>
            <a:rPr lang="zh-CN" altLang="en-US" sz="1800" b="1" kern="1200" dirty="0" smtClean="0">
              <a:solidFill>
                <a:srgbClr val="FF0000"/>
              </a:solidFill>
              <a:latin typeface="微软雅黑" panose="020B0503020204020204" pitchFamily="34" charset="-122"/>
              <a:ea typeface="微软雅黑" panose="020B0503020204020204" pitchFamily="34" charset="-122"/>
            </a:rPr>
            <a:t>学习型组织</a:t>
          </a:r>
          <a:r>
            <a:rPr lang="zh-CN" altLang="en-US" sz="1800" b="1" kern="1200" dirty="0" smtClean="0">
              <a:latin typeface="微软雅黑" panose="020B0503020204020204" pitchFamily="34" charset="-122"/>
              <a:ea typeface="微软雅黑" panose="020B0503020204020204" pitchFamily="34" charset="-122"/>
            </a:rPr>
            <a:t>的形成</a:t>
          </a:r>
          <a:endPar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92434" y="3116725"/>
        <a:ext cx="5481726" cy="715720"/>
      </dsp:txXfrm>
    </dsp:sp>
    <dsp:sp modelId="{AE3A7022-CB78-4D2C-8183-96F1CEFBCBEA}">
      <dsp:nvSpPr>
        <dsp:cNvPr id="0" name=""/>
        <dsp:cNvSpPr/>
      </dsp:nvSpPr>
      <dsp:spPr>
        <a:xfrm>
          <a:off x="3392434" y="3894658"/>
          <a:ext cx="5481726" cy="305532"/>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误区</a:t>
          </a:r>
          <a:r>
            <a:rPr lang="zh-CN" altLang="en-US" sz="1800" kern="1200" dirty="0" smtClean="0">
              <a:latin typeface="微软雅黑" panose="020B0503020204020204" pitchFamily="34" charset="-122"/>
              <a:ea typeface="微软雅黑" panose="020B0503020204020204" pitchFamily="34" charset="-122"/>
            </a:rPr>
            <a:t>：</a:t>
          </a:r>
          <a:r>
            <a:rPr lang="zh-CN" altLang="en-US" sz="1800" b="1" kern="1200" dirty="0" smtClean="0">
              <a:latin typeface="微软雅黑" panose="020B0503020204020204" pitchFamily="34" charset="-122"/>
              <a:ea typeface="微软雅黑" panose="020B0503020204020204" pitchFamily="34" charset="-122"/>
            </a:rPr>
            <a:t>① </a:t>
          </a:r>
          <a:r>
            <a:rPr lang="zh-CN" altLang="en-US" sz="1800" b="1" kern="1200" dirty="0" smtClean="0">
              <a:solidFill>
                <a:srgbClr val="FF0000"/>
              </a:solidFill>
              <a:latin typeface="微软雅黑" panose="020B0503020204020204" pitchFamily="34" charset="-122"/>
              <a:ea typeface="微软雅黑" panose="020B0503020204020204" pitchFamily="34" charset="-122"/>
            </a:rPr>
            <a:t>拒绝授权</a:t>
          </a:r>
          <a:r>
            <a:rPr lang="zh-CN" altLang="en-US" sz="1800" b="1" kern="1200" dirty="0" smtClean="0">
              <a:latin typeface="微软雅黑" panose="020B0503020204020204" pitchFamily="34" charset="-122"/>
              <a:ea typeface="微软雅黑" panose="020B0503020204020204" pitchFamily="34" charset="-122"/>
            </a:rPr>
            <a:t>；② 授权之后</a:t>
          </a:r>
          <a:r>
            <a:rPr lang="zh-CN" altLang="en-US" sz="1800" b="1" kern="1200" dirty="0" smtClean="0">
              <a:solidFill>
                <a:srgbClr val="FF0000"/>
              </a:solidFill>
              <a:latin typeface="微软雅黑" panose="020B0503020204020204" pitchFamily="34" charset="-122"/>
              <a:ea typeface="微软雅黑" panose="020B0503020204020204" pitchFamily="34" charset="-122"/>
            </a:rPr>
            <a:t>放任不管</a:t>
          </a:r>
          <a:r>
            <a:rPr lang="zh-CN" altLang="en-US" sz="1800" b="1" kern="1200" dirty="0" smtClean="0">
              <a:latin typeface="微软雅黑" panose="020B0503020204020204" pitchFamily="34" charset="-122"/>
              <a:ea typeface="微软雅黑" panose="020B0503020204020204" pitchFamily="34" charset="-122"/>
            </a:rPr>
            <a:t>。</a:t>
          </a:r>
          <a:endPar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92434" y="3894658"/>
        <a:ext cx="5481726" cy="305532"/>
      </dsp:txXfrm>
    </dsp:sp>
    <dsp:sp modelId="{DA10E794-7C9C-4864-A106-624F8F34E029}">
      <dsp:nvSpPr>
        <dsp:cNvPr id="0" name=""/>
        <dsp:cNvSpPr/>
      </dsp:nvSpPr>
      <dsp:spPr>
        <a:xfrm>
          <a:off x="2171011" y="4100444"/>
          <a:ext cx="1121514" cy="306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solidFill>
                <a:srgbClr val="0070C0"/>
              </a:solidFill>
              <a:latin typeface="微软雅黑" panose="020B0503020204020204" pitchFamily="34" charset="-122"/>
              <a:ea typeface="微软雅黑" panose="020B0503020204020204" pitchFamily="34" charset="-122"/>
            </a:rPr>
            <a:t>培</a:t>
          </a:r>
          <a:r>
            <a:rPr lang="zh-CN" altLang="en-US" sz="2000" b="1" kern="1200" dirty="0" smtClean="0">
              <a:solidFill>
                <a:srgbClr val="FF0000"/>
              </a:solidFill>
              <a:latin typeface="微软雅黑" panose="020B0503020204020204" pitchFamily="34" charset="-122"/>
              <a:ea typeface="微软雅黑" panose="020B0503020204020204" pitchFamily="34" charset="-122"/>
            </a:rPr>
            <a:t>训</a:t>
          </a:r>
          <a:r>
            <a:rPr lang="zh-CN" altLang="en-US" sz="2000" b="1" kern="1200" dirty="0" smtClean="0">
              <a:latin typeface="微软雅黑" panose="020B0503020204020204" pitchFamily="34" charset="-122"/>
              <a:ea typeface="微软雅黑" panose="020B0503020204020204" pitchFamily="34" charset="-122"/>
            </a:rPr>
            <a:t>激励</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171011" y="4100444"/>
        <a:ext cx="1121514" cy="306155"/>
      </dsp:txXfrm>
    </dsp:sp>
    <dsp:sp modelId="{DF66E8B0-7DB2-4F84-954C-08F6BC3F0DF6}">
      <dsp:nvSpPr>
        <dsp:cNvPr id="0" name=""/>
        <dsp:cNvSpPr/>
      </dsp:nvSpPr>
      <dsp:spPr>
        <a:xfrm>
          <a:off x="2171011" y="4468812"/>
          <a:ext cx="1121882" cy="306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solidFill>
                <a:srgbClr val="0070C0"/>
              </a:solidFill>
              <a:latin typeface="微软雅黑" panose="020B0503020204020204" pitchFamily="34" charset="-122"/>
              <a:ea typeface="微软雅黑" panose="020B0503020204020204" pitchFamily="34" charset="-122"/>
            </a:rPr>
            <a:t>文</a:t>
          </a:r>
          <a:r>
            <a:rPr lang="zh-CN" altLang="en-US" sz="2000" b="1" kern="1200" dirty="0" smtClean="0">
              <a:solidFill>
                <a:srgbClr val="FF0000"/>
              </a:solidFill>
              <a:latin typeface="微软雅黑" panose="020B0503020204020204" pitchFamily="34" charset="-122"/>
              <a:ea typeface="微软雅黑" panose="020B0503020204020204" pitchFamily="34" charset="-122"/>
            </a:rPr>
            <a:t>化</a:t>
          </a:r>
          <a:r>
            <a:rPr lang="zh-CN" altLang="en-US" sz="2000" b="1" kern="1200" dirty="0" smtClean="0">
              <a:latin typeface="微软雅黑" panose="020B0503020204020204" pitchFamily="34" charset="-122"/>
              <a:ea typeface="微软雅黑" panose="020B0503020204020204" pitchFamily="34" charset="-122"/>
            </a:rPr>
            <a:t>激励</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171011" y="4468812"/>
        <a:ext cx="1121882" cy="306155"/>
      </dsp:txXfrm>
    </dsp:sp>
    <dsp:sp modelId="{F8C20390-9F3F-4409-A025-41F924B61CEC}">
      <dsp:nvSpPr>
        <dsp:cNvPr id="0" name=""/>
        <dsp:cNvSpPr/>
      </dsp:nvSpPr>
      <dsp:spPr>
        <a:xfrm>
          <a:off x="3392434" y="4469018"/>
          <a:ext cx="5481726" cy="30574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rPr>
            <a:t>加强激励</a:t>
          </a: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a:t>
          </a:r>
          <a:r>
            <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rPr>
            <a:t>增强凝聚力</a:t>
          </a: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（最重要）；</a:t>
          </a:r>
          <a:r>
            <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rPr>
            <a:t>降低成本</a:t>
          </a:r>
        </a:p>
      </dsp:txBody>
      <dsp:txXfrm>
        <a:off x="3392434" y="4469018"/>
        <a:ext cx="5481726" cy="305743"/>
      </dsp:txXfrm>
    </dsp:sp>
    <dsp:sp modelId="{C039E48D-039E-4643-911E-EC9121105964}">
      <dsp:nvSpPr>
        <dsp:cNvPr id="0" name=""/>
        <dsp:cNvSpPr/>
      </dsp:nvSpPr>
      <dsp:spPr>
        <a:xfrm>
          <a:off x="949588" y="4837180"/>
          <a:ext cx="1121882" cy="30574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solidFill>
                <a:srgbClr val="FF0000"/>
              </a:solidFill>
              <a:latin typeface="微软雅黑" panose="020B0503020204020204" pitchFamily="34" charset="-122"/>
              <a:ea typeface="微软雅黑" panose="020B0503020204020204" pitchFamily="34" charset="-122"/>
            </a:rPr>
            <a:t>动态</a:t>
          </a:r>
          <a:r>
            <a:rPr lang="zh-CN" altLang="en-US" sz="2000" b="1" kern="1200" dirty="0" smtClean="0">
              <a:latin typeface="微软雅黑" panose="020B0503020204020204" pitchFamily="34" charset="-122"/>
              <a:ea typeface="微软雅黑" panose="020B0503020204020204" pitchFamily="34" charset="-122"/>
            </a:rPr>
            <a:t>激励</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949588" y="4837180"/>
        <a:ext cx="1121882" cy="305743"/>
      </dsp:txXfrm>
    </dsp:sp>
    <dsp:sp modelId="{C9C83E26-BBEC-4F29-9D8C-50623724E690}">
      <dsp:nvSpPr>
        <dsp:cNvPr id="0" name=""/>
        <dsp:cNvSpPr/>
      </dsp:nvSpPr>
      <dsp:spPr>
        <a:xfrm>
          <a:off x="2171011" y="4837180"/>
          <a:ext cx="6738755" cy="30574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工作内容丰富化、职务雕塑、</a:t>
          </a:r>
          <a:r>
            <a:rPr lang="zh-CN" altLang="en-US" sz="1800" b="1" kern="1200" dirty="0" smtClean="0">
              <a:solidFill>
                <a:srgbClr val="FF0000"/>
              </a:solidFill>
              <a:latin typeface="微软雅黑" panose="020B0503020204020204" pitchFamily="34" charset="-122"/>
              <a:ea typeface="微软雅黑" panose="020B0503020204020204" pitchFamily="34" charset="-122"/>
            </a:rPr>
            <a:t>双阶梯型</a:t>
          </a:r>
          <a:r>
            <a:rPr lang="zh-CN" altLang="en-US" sz="1800" b="1" kern="1200" dirty="0" smtClean="0">
              <a:latin typeface="微软雅黑" panose="020B0503020204020204" pitchFamily="34" charset="-122"/>
              <a:ea typeface="微软雅黑" panose="020B0503020204020204" pitchFamily="34" charset="-122"/>
            </a:rPr>
            <a:t>晋升通道（科技人员）</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2171011" y="4837180"/>
        <a:ext cx="6738755" cy="3057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54B7E8-F0BC-4F22-A097-EF6559181DAC}">
      <dsp:nvSpPr>
        <dsp:cNvPr id="0" name=""/>
        <dsp:cNvSpPr/>
      </dsp:nvSpPr>
      <dsp:spPr>
        <a:xfrm>
          <a:off x="1974584" y="4691355"/>
          <a:ext cx="102586" cy="91440"/>
        </a:xfrm>
        <a:custGeom>
          <a:avLst/>
          <a:gdLst/>
          <a:ahLst/>
          <a:cxnLst/>
          <a:rect l="0" t="0" r="0" b="0"/>
          <a:pathLst>
            <a:path>
              <a:moveTo>
                <a:pt x="0" y="45720"/>
              </a:moveTo>
              <a:lnTo>
                <a:pt x="102586"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77C933-3FF7-4E4F-AB13-F49909C28028}">
      <dsp:nvSpPr>
        <dsp:cNvPr id="0" name=""/>
        <dsp:cNvSpPr/>
      </dsp:nvSpPr>
      <dsp:spPr>
        <a:xfrm>
          <a:off x="715788" y="2691628"/>
          <a:ext cx="102586" cy="2045447"/>
        </a:xfrm>
        <a:custGeom>
          <a:avLst/>
          <a:gdLst/>
          <a:ahLst/>
          <a:cxnLst/>
          <a:rect l="0" t="0" r="0" b="0"/>
          <a:pathLst>
            <a:path>
              <a:moveTo>
                <a:pt x="0" y="0"/>
              </a:moveTo>
              <a:lnTo>
                <a:pt x="51293" y="0"/>
              </a:lnTo>
              <a:lnTo>
                <a:pt x="51293" y="2045447"/>
              </a:lnTo>
              <a:lnTo>
                <a:pt x="102586" y="204544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61B650-D4F7-4596-B0B7-F0E79261C714}">
      <dsp:nvSpPr>
        <dsp:cNvPr id="0" name=""/>
        <dsp:cNvSpPr/>
      </dsp:nvSpPr>
      <dsp:spPr>
        <a:xfrm>
          <a:off x="3233380" y="3640998"/>
          <a:ext cx="102586" cy="568823"/>
        </a:xfrm>
        <a:custGeom>
          <a:avLst/>
          <a:gdLst/>
          <a:ahLst/>
          <a:cxnLst/>
          <a:rect l="0" t="0" r="0" b="0"/>
          <a:pathLst>
            <a:path>
              <a:moveTo>
                <a:pt x="0" y="0"/>
              </a:moveTo>
              <a:lnTo>
                <a:pt x="51293" y="0"/>
              </a:lnTo>
              <a:lnTo>
                <a:pt x="51293" y="568823"/>
              </a:lnTo>
              <a:lnTo>
                <a:pt x="102586" y="5688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A6395B-762F-46B8-83C4-E40163E64131}">
      <dsp:nvSpPr>
        <dsp:cNvPr id="0" name=""/>
        <dsp:cNvSpPr/>
      </dsp:nvSpPr>
      <dsp:spPr>
        <a:xfrm>
          <a:off x="3233380" y="3640998"/>
          <a:ext cx="102586" cy="189607"/>
        </a:xfrm>
        <a:custGeom>
          <a:avLst/>
          <a:gdLst/>
          <a:ahLst/>
          <a:cxnLst/>
          <a:rect l="0" t="0" r="0" b="0"/>
          <a:pathLst>
            <a:path>
              <a:moveTo>
                <a:pt x="0" y="0"/>
              </a:moveTo>
              <a:lnTo>
                <a:pt x="51293" y="0"/>
              </a:lnTo>
              <a:lnTo>
                <a:pt x="51293" y="189607"/>
              </a:lnTo>
              <a:lnTo>
                <a:pt x="102586" y="1896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E5D9ED-40DC-48F0-A33B-151B9401164F}">
      <dsp:nvSpPr>
        <dsp:cNvPr id="0" name=""/>
        <dsp:cNvSpPr/>
      </dsp:nvSpPr>
      <dsp:spPr>
        <a:xfrm>
          <a:off x="3233380" y="3451391"/>
          <a:ext cx="102586" cy="189607"/>
        </a:xfrm>
        <a:custGeom>
          <a:avLst/>
          <a:gdLst/>
          <a:ahLst/>
          <a:cxnLst/>
          <a:rect l="0" t="0" r="0" b="0"/>
          <a:pathLst>
            <a:path>
              <a:moveTo>
                <a:pt x="0" y="189607"/>
              </a:moveTo>
              <a:lnTo>
                <a:pt x="51293" y="189607"/>
              </a:lnTo>
              <a:lnTo>
                <a:pt x="51293" y="0"/>
              </a:lnTo>
              <a:lnTo>
                <a:pt x="102586"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07B2E9-75DE-416E-A4B9-D2039DF0919B}">
      <dsp:nvSpPr>
        <dsp:cNvPr id="0" name=""/>
        <dsp:cNvSpPr/>
      </dsp:nvSpPr>
      <dsp:spPr>
        <a:xfrm>
          <a:off x="3233380" y="3072175"/>
          <a:ext cx="102586" cy="568823"/>
        </a:xfrm>
        <a:custGeom>
          <a:avLst/>
          <a:gdLst/>
          <a:ahLst/>
          <a:cxnLst/>
          <a:rect l="0" t="0" r="0" b="0"/>
          <a:pathLst>
            <a:path>
              <a:moveTo>
                <a:pt x="0" y="568823"/>
              </a:moveTo>
              <a:lnTo>
                <a:pt x="51293" y="568823"/>
              </a:lnTo>
              <a:lnTo>
                <a:pt x="51293" y="0"/>
              </a:lnTo>
              <a:lnTo>
                <a:pt x="102586"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99830D-9063-47D8-8ADD-D8CAD597EBD1}">
      <dsp:nvSpPr>
        <dsp:cNvPr id="0" name=""/>
        <dsp:cNvSpPr/>
      </dsp:nvSpPr>
      <dsp:spPr>
        <a:xfrm>
          <a:off x="1974584" y="3166979"/>
          <a:ext cx="102586" cy="474019"/>
        </a:xfrm>
        <a:custGeom>
          <a:avLst/>
          <a:gdLst/>
          <a:ahLst/>
          <a:cxnLst/>
          <a:rect l="0" t="0" r="0" b="0"/>
          <a:pathLst>
            <a:path>
              <a:moveTo>
                <a:pt x="0" y="0"/>
              </a:moveTo>
              <a:lnTo>
                <a:pt x="51293" y="0"/>
              </a:lnTo>
              <a:lnTo>
                <a:pt x="51293" y="474019"/>
              </a:lnTo>
              <a:lnTo>
                <a:pt x="102586" y="4740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02A29E-228E-4922-9D05-662F23E58C1B}">
      <dsp:nvSpPr>
        <dsp:cNvPr id="0" name=""/>
        <dsp:cNvSpPr/>
      </dsp:nvSpPr>
      <dsp:spPr>
        <a:xfrm>
          <a:off x="3233380" y="2647240"/>
          <a:ext cx="102586" cy="91440"/>
        </a:xfrm>
        <a:custGeom>
          <a:avLst/>
          <a:gdLst/>
          <a:ahLst/>
          <a:cxnLst/>
          <a:rect l="0" t="0" r="0" b="0"/>
          <a:pathLst>
            <a:path>
              <a:moveTo>
                <a:pt x="0" y="45720"/>
              </a:moveTo>
              <a:lnTo>
                <a:pt x="102586"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051BBA-A445-4BCD-8376-9816E4F6FC33}">
      <dsp:nvSpPr>
        <dsp:cNvPr id="0" name=""/>
        <dsp:cNvSpPr/>
      </dsp:nvSpPr>
      <dsp:spPr>
        <a:xfrm>
          <a:off x="1974584" y="2692960"/>
          <a:ext cx="102586" cy="474019"/>
        </a:xfrm>
        <a:custGeom>
          <a:avLst/>
          <a:gdLst/>
          <a:ahLst/>
          <a:cxnLst/>
          <a:rect l="0" t="0" r="0" b="0"/>
          <a:pathLst>
            <a:path>
              <a:moveTo>
                <a:pt x="0" y="474019"/>
              </a:moveTo>
              <a:lnTo>
                <a:pt x="51293" y="474019"/>
              </a:lnTo>
              <a:lnTo>
                <a:pt x="51293" y="0"/>
              </a:lnTo>
              <a:lnTo>
                <a:pt x="102586"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275BCF-9C9B-48C8-83F7-33FB6C84BE08}">
      <dsp:nvSpPr>
        <dsp:cNvPr id="0" name=""/>
        <dsp:cNvSpPr/>
      </dsp:nvSpPr>
      <dsp:spPr>
        <a:xfrm>
          <a:off x="715788" y="2691628"/>
          <a:ext cx="102586" cy="475351"/>
        </a:xfrm>
        <a:custGeom>
          <a:avLst/>
          <a:gdLst/>
          <a:ahLst/>
          <a:cxnLst/>
          <a:rect l="0" t="0" r="0" b="0"/>
          <a:pathLst>
            <a:path>
              <a:moveTo>
                <a:pt x="0" y="0"/>
              </a:moveTo>
              <a:lnTo>
                <a:pt x="51293" y="0"/>
              </a:lnTo>
              <a:lnTo>
                <a:pt x="51293" y="475351"/>
              </a:lnTo>
              <a:lnTo>
                <a:pt x="102586" y="47535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6A8B56-A6C5-4799-9535-B368ADF8937E}">
      <dsp:nvSpPr>
        <dsp:cNvPr id="0" name=""/>
        <dsp:cNvSpPr/>
      </dsp:nvSpPr>
      <dsp:spPr>
        <a:xfrm>
          <a:off x="3233380" y="2140121"/>
          <a:ext cx="102586" cy="91440"/>
        </a:xfrm>
        <a:custGeom>
          <a:avLst/>
          <a:gdLst/>
          <a:ahLst/>
          <a:cxnLst/>
          <a:rect l="0" t="0" r="0" b="0"/>
          <a:pathLst>
            <a:path>
              <a:moveTo>
                <a:pt x="0" y="45720"/>
              </a:moveTo>
              <a:lnTo>
                <a:pt x="102586"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6DE320-86EC-4A00-8358-83A333C6710F}">
      <dsp:nvSpPr>
        <dsp:cNvPr id="0" name=""/>
        <dsp:cNvSpPr/>
      </dsp:nvSpPr>
      <dsp:spPr>
        <a:xfrm>
          <a:off x="1974584" y="1922047"/>
          <a:ext cx="102586" cy="263793"/>
        </a:xfrm>
        <a:custGeom>
          <a:avLst/>
          <a:gdLst/>
          <a:ahLst/>
          <a:cxnLst/>
          <a:rect l="0" t="0" r="0" b="0"/>
          <a:pathLst>
            <a:path>
              <a:moveTo>
                <a:pt x="0" y="0"/>
              </a:moveTo>
              <a:lnTo>
                <a:pt x="51293" y="0"/>
              </a:lnTo>
              <a:lnTo>
                <a:pt x="51293" y="263793"/>
              </a:lnTo>
              <a:lnTo>
                <a:pt x="102586" y="26379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7C17F2-A121-4303-9BC8-4EE94AE82526}">
      <dsp:nvSpPr>
        <dsp:cNvPr id="0" name=""/>
        <dsp:cNvSpPr/>
      </dsp:nvSpPr>
      <dsp:spPr>
        <a:xfrm>
          <a:off x="3233380" y="1613332"/>
          <a:ext cx="102586" cy="91440"/>
        </a:xfrm>
        <a:custGeom>
          <a:avLst/>
          <a:gdLst/>
          <a:ahLst/>
          <a:cxnLst/>
          <a:rect l="0" t="0" r="0" b="0"/>
          <a:pathLst>
            <a:path>
              <a:moveTo>
                <a:pt x="0" y="45720"/>
              </a:moveTo>
              <a:lnTo>
                <a:pt x="102586"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60CB69-5EC3-4B4D-A564-4EE12D15E641}">
      <dsp:nvSpPr>
        <dsp:cNvPr id="0" name=""/>
        <dsp:cNvSpPr/>
      </dsp:nvSpPr>
      <dsp:spPr>
        <a:xfrm>
          <a:off x="1974584" y="1659052"/>
          <a:ext cx="102586" cy="262994"/>
        </a:xfrm>
        <a:custGeom>
          <a:avLst/>
          <a:gdLst/>
          <a:ahLst/>
          <a:cxnLst/>
          <a:rect l="0" t="0" r="0" b="0"/>
          <a:pathLst>
            <a:path>
              <a:moveTo>
                <a:pt x="0" y="262994"/>
              </a:moveTo>
              <a:lnTo>
                <a:pt x="51293" y="262994"/>
              </a:lnTo>
              <a:lnTo>
                <a:pt x="51293" y="0"/>
              </a:lnTo>
              <a:lnTo>
                <a:pt x="102586"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A415FF-6FC5-4CD7-812C-4926375DCC65}">
      <dsp:nvSpPr>
        <dsp:cNvPr id="0" name=""/>
        <dsp:cNvSpPr/>
      </dsp:nvSpPr>
      <dsp:spPr>
        <a:xfrm>
          <a:off x="715788" y="1922047"/>
          <a:ext cx="102586" cy="769580"/>
        </a:xfrm>
        <a:custGeom>
          <a:avLst/>
          <a:gdLst/>
          <a:ahLst/>
          <a:cxnLst/>
          <a:rect l="0" t="0" r="0" b="0"/>
          <a:pathLst>
            <a:path>
              <a:moveTo>
                <a:pt x="0" y="769580"/>
              </a:moveTo>
              <a:lnTo>
                <a:pt x="51293" y="769580"/>
              </a:lnTo>
              <a:lnTo>
                <a:pt x="51293" y="0"/>
              </a:lnTo>
              <a:lnTo>
                <a:pt x="10258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D40CBA-29DC-4855-BF7D-A51F9F38C0A8}">
      <dsp:nvSpPr>
        <dsp:cNvPr id="0" name=""/>
        <dsp:cNvSpPr/>
      </dsp:nvSpPr>
      <dsp:spPr>
        <a:xfrm>
          <a:off x="3233380" y="938506"/>
          <a:ext cx="102586" cy="91440"/>
        </a:xfrm>
        <a:custGeom>
          <a:avLst/>
          <a:gdLst/>
          <a:ahLst/>
          <a:cxnLst/>
          <a:rect l="0" t="0" r="0" b="0"/>
          <a:pathLst>
            <a:path>
              <a:moveTo>
                <a:pt x="0" y="45720"/>
              </a:moveTo>
              <a:lnTo>
                <a:pt x="102586"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5F37A0-2332-4A24-8BA1-09C096FC9654}">
      <dsp:nvSpPr>
        <dsp:cNvPr id="0" name=""/>
        <dsp:cNvSpPr/>
      </dsp:nvSpPr>
      <dsp:spPr>
        <a:xfrm>
          <a:off x="1974584" y="646180"/>
          <a:ext cx="102586" cy="338045"/>
        </a:xfrm>
        <a:custGeom>
          <a:avLst/>
          <a:gdLst/>
          <a:ahLst/>
          <a:cxnLst/>
          <a:rect l="0" t="0" r="0" b="0"/>
          <a:pathLst>
            <a:path>
              <a:moveTo>
                <a:pt x="0" y="0"/>
              </a:moveTo>
              <a:lnTo>
                <a:pt x="51293" y="0"/>
              </a:lnTo>
              <a:lnTo>
                <a:pt x="51293" y="338045"/>
              </a:lnTo>
              <a:lnTo>
                <a:pt x="102586" y="33804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9AB123-DDF3-4DD8-9ED8-E65B8F359D9B}">
      <dsp:nvSpPr>
        <dsp:cNvPr id="0" name=""/>
        <dsp:cNvSpPr/>
      </dsp:nvSpPr>
      <dsp:spPr>
        <a:xfrm>
          <a:off x="3233380" y="263213"/>
          <a:ext cx="102586" cy="91440"/>
        </a:xfrm>
        <a:custGeom>
          <a:avLst/>
          <a:gdLst/>
          <a:ahLst/>
          <a:cxnLst/>
          <a:rect l="0" t="0" r="0" b="0"/>
          <a:pathLst>
            <a:path>
              <a:moveTo>
                <a:pt x="0" y="45720"/>
              </a:moveTo>
              <a:lnTo>
                <a:pt x="102586"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2C6D31-5428-4B1B-96FB-0E00DEA1FAF6}">
      <dsp:nvSpPr>
        <dsp:cNvPr id="0" name=""/>
        <dsp:cNvSpPr/>
      </dsp:nvSpPr>
      <dsp:spPr>
        <a:xfrm>
          <a:off x="1974584" y="308933"/>
          <a:ext cx="102586" cy="337246"/>
        </a:xfrm>
        <a:custGeom>
          <a:avLst/>
          <a:gdLst/>
          <a:ahLst/>
          <a:cxnLst/>
          <a:rect l="0" t="0" r="0" b="0"/>
          <a:pathLst>
            <a:path>
              <a:moveTo>
                <a:pt x="0" y="337246"/>
              </a:moveTo>
              <a:lnTo>
                <a:pt x="51293" y="337246"/>
              </a:lnTo>
              <a:lnTo>
                <a:pt x="51293" y="0"/>
              </a:lnTo>
              <a:lnTo>
                <a:pt x="102586"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B8774D-27C4-4F81-B260-18AF33967146}">
      <dsp:nvSpPr>
        <dsp:cNvPr id="0" name=""/>
        <dsp:cNvSpPr/>
      </dsp:nvSpPr>
      <dsp:spPr>
        <a:xfrm>
          <a:off x="715788" y="646180"/>
          <a:ext cx="102586" cy="2045447"/>
        </a:xfrm>
        <a:custGeom>
          <a:avLst/>
          <a:gdLst/>
          <a:ahLst/>
          <a:cxnLst/>
          <a:rect l="0" t="0" r="0" b="0"/>
          <a:pathLst>
            <a:path>
              <a:moveTo>
                <a:pt x="0" y="2045447"/>
              </a:moveTo>
              <a:lnTo>
                <a:pt x="51293" y="2045447"/>
              </a:lnTo>
              <a:lnTo>
                <a:pt x="51293" y="0"/>
              </a:lnTo>
              <a:lnTo>
                <a:pt x="10258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7968" y="1127186"/>
          <a:ext cx="707820" cy="312888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第三</a:t>
          </a:r>
          <a:r>
            <a:rPr lang="zh-CN" altLang="en-US" sz="2000" b="1" i="0" u="none" kern="1200" dirty="0" smtClean="0">
              <a:latin typeface="微软雅黑" panose="020B0503020204020204" pitchFamily="34" charset="-122"/>
              <a:ea typeface="微软雅黑" panose="020B0503020204020204" pitchFamily="34" charset="-122"/>
              <a:cs typeface="+mn-cs"/>
            </a:rPr>
            <a:t>节 不同企业的员工激励模式</a:t>
          </a:r>
        </a:p>
      </dsp:txBody>
      <dsp:txXfrm>
        <a:off x="7968" y="1127186"/>
        <a:ext cx="707820" cy="3128883"/>
      </dsp:txXfrm>
    </dsp:sp>
    <dsp:sp modelId="{F8FE4275-5F21-4581-AEF5-27EEAE48B4D9}">
      <dsp:nvSpPr>
        <dsp:cNvPr id="0" name=""/>
        <dsp:cNvSpPr/>
      </dsp:nvSpPr>
      <dsp:spPr>
        <a:xfrm>
          <a:off x="818374" y="243102"/>
          <a:ext cx="1156209" cy="80615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国有企业</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8374" y="243102"/>
        <a:ext cx="1156209" cy="806156"/>
      </dsp:txXfrm>
    </dsp:sp>
    <dsp:sp modelId="{213AC507-0678-46F2-83A6-D2152487EBDC}">
      <dsp:nvSpPr>
        <dsp:cNvPr id="0" name=""/>
        <dsp:cNvSpPr/>
      </dsp:nvSpPr>
      <dsp:spPr>
        <a:xfrm>
          <a:off x="2077170" y="87033"/>
          <a:ext cx="1156209" cy="44380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物质激励</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77170" y="87033"/>
        <a:ext cx="1156209" cy="443800"/>
      </dsp:txXfrm>
    </dsp:sp>
    <dsp:sp modelId="{036580D6-5134-4187-A159-C84EAE4F484B}">
      <dsp:nvSpPr>
        <dsp:cNvPr id="0" name=""/>
        <dsp:cNvSpPr/>
      </dsp:nvSpPr>
      <dsp:spPr>
        <a:xfrm>
          <a:off x="3335967" y="3345"/>
          <a:ext cx="5729073" cy="61117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灵活多样的内部分配</a:t>
          </a:r>
          <a:r>
            <a:rPr lang="en-US" altLang="zh-CN" sz="1600" kern="1200" dirty="0" smtClean="0">
              <a:latin typeface="微软雅黑" panose="020B0503020204020204" pitchFamily="34" charset="-122"/>
              <a:ea typeface="微软雅黑" panose="020B0503020204020204" pitchFamily="34" charset="-122"/>
            </a:rPr>
            <a:t>;</a:t>
          </a:r>
          <a:r>
            <a:rPr lang="zh-CN" altLang="en-US" sz="1600" kern="1200" dirty="0" smtClean="0">
              <a:latin typeface="微软雅黑" panose="020B0503020204020204" pitchFamily="34" charset="-122"/>
              <a:ea typeface="微软雅黑" panose="020B0503020204020204" pitchFamily="34" charset="-122"/>
            </a:rPr>
            <a:t>工资水平与劳动生产率和工作性质相</a:t>
          </a:r>
          <a:r>
            <a:rPr lang="zh-CN" altLang="en-US" sz="1600" b="1" kern="1200" dirty="0" smtClean="0">
              <a:latin typeface="微软雅黑" panose="020B0503020204020204" pitchFamily="34" charset="-122"/>
              <a:ea typeface="微软雅黑" panose="020B0503020204020204" pitchFamily="34" charset="-122"/>
            </a:rPr>
            <a:t>联系</a:t>
          </a:r>
          <a:r>
            <a:rPr lang="en-US" altLang="zh-CN" sz="1600" b="0" kern="1200" dirty="0" smtClean="0">
              <a:latin typeface="微软雅黑" panose="020B0503020204020204" pitchFamily="34" charset="-122"/>
              <a:ea typeface="微软雅黑" panose="020B0503020204020204" pitchFamily="34" charset="-122"/>
            </a:rPr>
            <a:t>;</a:t>
          </a:r>
          <a:r>
            <a:rPr lang="zh-CN" altLang="en-US" sz="1600" kern="1200" dirty="0" smtClean="0">
              <a:latin typeface="微软雅黑" panose="020B0503020204020204" pitchFamily="34" charset="-122"/>
              <a:ea typeface="微软雅黑" panose="020B0503020204020204" pitchFamily="34" charset="-122"/>
            </a:rPr>
            <a:t>工资增长率</a:t>
          </a:r>
          <a:r>
            <a:rPr lang="zh-CN" altLang="en-US" sz="1600" b="1" kern="1200" dirty="0" smtClean="0">
              <a:latin typeface="微软雅黑" panose="020B0503020204020204" pitchFamily="34" charset="-122"/>
              <a:ea typeface="微软雅黑" panose="020B0503020204020204" pitchFamily="34" charset="-122"/>
            </a:rPr>
            <a:t>低于</a:t>
          </a:r>
          <a:r>
            <a:rPr lang="zh-CN" altLang="en-US" sz="1600" kern="1200" dirty="0" smtClean="0">
              <a:latin typeface="微软雅黑" panose="020B0503020204020204" pitchFamily="34" charset="-122"/>
              <a:ea typeface="微软雅黑" panose="020B0503020204020204" pitchFamily="34" charset="-122"/>
            </a:rPr>
            <a:t>劳动生产率增长</a:t>
          </a:r>
          <a:r>
            <a:rPr lang="en-US" altLang="zh-CN" sz="1600" kern="1200" dirty="0" smtClean="0">
              <a:latin typeface="微软雅黑" panose="020B0503020204020204" pitchFamily="34" charset="-122"/>
              <a:ea typeface="微软雅黑" panose="020B0503020204020204" pitchFamily="34" charset="-122"/>
            </a:rPr>
            <a:t>;</a:t>
          </a:r>
          <a:r>
            <a:rPr lang="zh-CN" altLang="en-US" sz="1600" kern="1200" dirty="0" smtClean="0">
              <a:latin typeface="微软雅黑" panose="020B0503020204020204" pitchFamily="34" charset="-122"/>
              <a:ea typeface="微软雅黑" panose="020B0503020204020204" pitchFamily="34" charset="-122"/>
            </a:rPr>
            <a:t>及时调整；社保和福利</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35967" y="3345"/>
        <a:ext cx="5729073" cy="611175"/>
      </dsp:txXfrm>
    </dsp:sp>
    <dsp:sp modelId="{C78C60DB-37F7-4CF0-A880-206FB51B5CD9}">
      <dsp:nvSpPr>
        <dsp:cNvPr id="0" name=""/>
        <dsp:cNvSpPr/>
      </dsp:nvSpPr>
      <dsp:spPr>
        <a:xfrm>
          <a:off x="2077170" y="763124"/>
          <a:ext cx="1156209" cy="44220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精神激励</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77170" y="763124"/>
        <a:ext cx="1156209" cy="442203"/>
      </dsp:txXfrm>
    </dsp:sp>
    <dsp:sp modelId="{42D25168-251D-414C-BE64-A1C2ED414B3E}">
      <dsp:nvSpPr>
        <dsp:cNvPr id="0" name=""/>
        <dsp:cNvSpPr/>
      </dsp:nvSpPr>
      <dsp:spPr>
        <a:xfrm>
          <a:off x="3335967" y="678638"/>
          <a:ext cx="5729073" cy="61117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加强</a:t>
          </a:r>
          <a:r>
            <a:rPr lang="zh-CN" altLang="en-US" sz="1600" b="1" kern="1200" dirty="0" smtClean="0">
              <a:latin typeface="微软雅黑" panose="020B0503020204020204" pitchFamily="34" charset="-122"/>
              <a:ea typeface="微软雅黑" panose="020B0503020204020204" pitchFamily="34" charset="-122"/>
            </a:rPr>
            <a:t>民主</a:t>
          </a:r>
          <a:r>
            <a:rPr lang="zh-CN" altLang="en-US" sz="1600" kern="1200" dirty="0" smtClean="0">
              <a:latin typeface="微软雅黑" panose="020B0503020204020204" pitchFamily="34" charset="-122"/>
              <a:ea typeface="微软雅黑" panose="020B0503020204020204" pitchFamily="34" charset="-122"/>
            </a:rPr>
            <a:t>管理；创造融洽的</a:t>
          </a:r>
          <a:r>
            <a:rPr lang="zh-CN" altLang="en-US" sz="1600" b="1" kern="1200" dirty="0" smtClean="0">
              <a:latin typeface="微软雅黑" panose="020B0503020204020204" pitchFamily="34" charset="-122"/>
              <a:ea typeface="微软雅黑" panose="020B0503020204020204" pitchFamily="34" charset="-122"/>
            </a:rPr>
            <a:t>人际关系</a:t>
          </a:r>
          <a:r>
            <a:rPr lang="zh-CN" altLang="en-US" sz="1600" kern="1200" dirty="0" smtClean="0">
              <a:latin typeface="微软雅黑" panose="020B0503020204020204" pitchFamily="34" charset="-122"/>
              <a:ea typeface="微软雅黑" panose="020B0503020204020204" pitchFamily="34" charset="-122"/>
            </a:rPr>
            <a:t>氛围；发展特色企业</a:t>
          </a:r>
          <a:r>
            <a:rPr lang="zh-CN" altLang="en-US" sz="1600" b="1" kern="1200" dirty="0" smtClean="0">
              <a:latin typeface="微软雅黑" panose="020B0503020204020204" pitchFamily="34" charset="-122"/>
              <a:ea typeface="微软雅黑" panose="020B0503020204020204" pitchFamily="34" charset="-122"/>
            </a:rPr>
            <a:t>文化</a:t>
          </a:r>
          <a:r>
            <a:rPr lang="zh-CN" altLang="en-US" sz="1600" b="0" kern="1200" dirty="0" smtClean="0">
              <a:latin typeface="微软雅黑" panose="020B0503020204020204" pitchFamily="34" charset="-122"/>
              <a:ea typeface="微软雅黑" panose="020B0503020204020204" pitchFamily="34" charset="-122"/>
            </a:rPr>
            <a:t>；</a:t>
          </a:r>
          <a:r>
            <a:rPr lang="zh-CN" altLang="en-US" sz="1600" kern="1200" dirty="0" smtClean="0">
              <a:latin typeface="微软雅黑" panose="020B0503020204020204" pitchFamily="34" charset="-122"/>
              <a:ea typeface="微软雅黑" panose="020B0503020204020204" pitchFamily="34" charset="-122"/>
            </a:rPr>
            <a:t>强化企业</a:t>
          </a:r>
          <a:r>
            <a:rPr lang="zh-CN" altLang="en-US" sz="1600" b="1" kern="1200" dirty="0" smtClean="0">
              <a:latin typeface="微软雅黑" panose="020B0503020204020204" pitchFamily="34" charset="-122"/>
              <a:ea typeface="微软雅黑" panose="020B0503020204020204" pitchFamily="34" charset="-122"/>
            </a:rPr>
            <a:t>培训</a:t>
          </a:r>
          <a:r>
            <a:rPr lang="zh-CN" altLang="en-US" sz="1600" kern="1200" dirty="0" smtClean="0">
              <a:latin typeface="微软雅黑" panose="020B0503020204020204" pitchFamily="34" charset="-122"/>
              <a:ea typeface="微软雅黑" panose="020B0503020204020204" pitchFamily="34" charset="-122"/>
            </a:rPr>
            <a:t>，加大人力资本投资</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35967" y="678638"/>
        <a:ext cx="5729073" cy="611175"/>
      </dsp:txXfrm>
    </dsp:sp>
    <dsp:sp modelId="{DEDAEA48-1B73-4029-A343-220322ADE605}">
      <dsp:nvSpPr>
        <dsp:cNvPr id="0" name=""/>
        <dsp:cNvSpPr/>
      </dsp:nvSpPr>
      <dsp:spPr>
        <a:xfrm>
          <a:off x="818374" y="1518969"/>
          <a:ext cx="1156209" cy="80615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非公有制</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8374" y="1518969"/>
        <a:ext cx="1156209" cy="806156"/>
      </dsp:txXfrm>
    </dsp:sp>
    <dsp:sp modelId="{F44FF623-A176-4C04-8D8B-4D4BA55DE409}">
      <dsp:nvSpPr>
        <dsp:cNvPr id="0" name=""/>
        <dsp:cNvSpPr/>
      </dsp:nvSpPr>
      <dsp:spPr>
        <a:xfrm>
          <a:off x="2077170" y="1437152"/>
          <a:ext cx="1156209" cy="44380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基本原则</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77170" y="1437152"/>
        <a:ext cx="1156209" cy="443800"/>
      </dsp:txXfrm>
    </dsp:sp>
    <dsp:sp modelId="{065D6CC6-B130-4656-B206-E99427C2AF22}">
      <dsp:nvSpPr>
        <dsp:cNvPr id="0" name=""/>
        <dsp:cNvSpPr/>
      </dsp:nvSpPr>
      <dsp:spPr>
        <a:xfrm>
          <a:off x="3335967" y="1353930"/>
          <a:ext cx="5729073" cy="61024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在</a:t>
          </a:r>
          <a:r>
            <a:rPr lang="zh-CN" altLang="en-US" sz="1600" b="1" kern="1200" dirty="0" smtClean="0">
              <a:latin typeface="微软雅黑" panose="020B0503020204020204" pitchFamily="34" charset="-122"/>
              <a:ea typeface="微软雅黑" panose="020B0503020204020204" pitchFamily="34" charset="-122"/>
            </a:rPr>
            <a:t>定编定岗</a:t>
          </a:r>
          <a:r>
            <a:rPr lang="zh-CN" altLang="en-US" sz="1600" kern="1200" dirty="0" smtClean="0">
              <a:latin typeface="微软雅黑" panose="020B0503020204020204" pitchFamily="34" charset="-122"/>
              <a:ea typeface="微软雅黑" panose="020B0503020204020204" pitchFamily="34" charset="-122"/>
            </a:rPr>
            <a:t>的前提下，针对</a:t>
          </a:r>
          <a:r>
            <a:rPr lang="zh-CN" altLang="en-US" sz="1600" b="1" kern="1200" dirty="0" smtClean="0">
              <a:latin typeface="微软雅黑" panose="020B0503020204020204" pitchFamily="34" charset="-122"/>
              <a:ea typeface="微软雅黑" panose="020B0503020204020204" pitchFamily="34" charset="-122"/>
            </a:rPr>
            <a:t>不同</a:t>
          </a:r>
          <a:r>
            <a:rPr lang="zh-CN" altLang="en-US" sz="1600" kern="1200" dirty="0" smtClean="0">
              <a:latin typeface="微软雅黑" panose="020B0503020204020204" pitchFamily="34" charset="-122"/>
              <a:ea typeface="微软雅黑" panose="020B0503020204020204" pitchFamily="34" charset="-122"/>
            </a:rPr>
            <a:t>阶层、不同部门、不同个人采用</a:t>
          </a:r>
          <a:r>
            <a:rPr lang="zh-CN" altLang="en-US" sz="1600" b="1" kern="1200" dirty="0" smtClean="0">
              <a:latin typeface="微软雅黑" panose="020B0503020204020204" pitchFamily="34" charset="-122"/>
              <a:ea typeface="微软雅黑" panose="020B0503020204020204" pitchFamily="34" charset="-122"/>
            </a:rPr>
            <a:t>不同的激励措施</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35967" y="1353930"/>
        <a:ext cx="5729073" cy="610245"/>
      </dsp:txXfrm>
    </dsp:sp>
    <dsp:sp modelId="{7DC7D7AF-687F-40D3-87E4-7DBD634E52B4}">
      <dsp:nvSpPr>
        <dsp:cNvPr id="0" name=""/>
        <dsp:cNvSpPr/>
      </dsp:nvSpPr>
      <dsp:spPr>
        <a:xfrm>
          <a:off x="2077170" y="1964739"/>
          <a:ext cx="1156209" cy="44220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层面</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77170" y="1964739"/>
        <a:ext cx="1156209" cy="442203"/>
      </dsp:txXfrm>
    </dsp:sp>
    <dsp:sp modelId="{1A5BD448-8175-4802-ADBF-04ABA183ECA3}">
      <dsp:nvSpPr>
        <dsp:cNvPr id="0" name=""/>
        <dsp:cNvSpPr/>
      </dsp:nvSpPr>
      <dsp:spPr>
        <a:xfrm>
          <a:off x="3335967" y="2028291"/>
          <a:ext cx="5729073" cy="315098"/>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权</a:t>
          </a:r>
          <a:r>
            <a:rPr lang="zh-CN" altLang="en-US" sz="1600" b="1" kern="1200" dirty="0" smtClean="0">
              <a:solidFill>
                <a:srgbClr val="0070C0"/>
              </a:solidFill>
              <a:latin typeface="微软雅黑" panose="020B0503020204020204" pitchFamily="34" charset="-122"/>
              <a:ea typeface="微软雅黑" panose="020B0503020204020204" pitchFamily="34" charset="-122"/>
            </a:rPr>
            <a:t>益</a:t>
          </a:r>
          <a:r>
            <a:rPr lang="zh-CN" altLang="en-US" sz="1600" b="1" kern="1200" dirty="0" smtClean="0">
              <a:solidFill>
                <a:srgbClr val="FF0000"/>
              </a:solidFill>
              <a:latin typeface="微软雅黑" panose="020B0503020204020204" pitchFamily="34" charset="-122"/>
              <a:ea typeface="微软雅黑" panose="020B0503020204020204" pitchFamily="34" charset="-122"/>
            </a:rPr>
            <a:t>层激励、</a:t>
          </a:r>
          <a:r>
            <a:rPr lang="zh-CN" altLang="en-US" sz="1600" b="1" kern="1200" dirty="0" smtClean="0">
              <a:solidFill>
                <a:srgbClr val="0070C0"/>
              </a:solidFill>
              <a:latin typeface="微软雅黑" panose="020B0503020204020204" pitchFamily="34" charset="-122"/>
              <a:ea typeface="微软雅黑" panose="020B0503020204020204" pitchFamily="34" charset="-122"/>
            </a:rPr>
            <a:t>经</a:t>
          </a:r>
          <a:r>
            <a:rPr lang="zh-CN" altLang="en-US" sz="1600" b="1" kern="1200" dirty="0" smtClean="0">
              <a:solidFill>
                <a:srgbClr val="FF0000"/>
              </a:solidFill>
              <a:latin typeface="微软雅黑" panose="020B0503020204020204" pitchFamily="34" charset="-122"/>
              <a:ea typeface="微软雅黑" panose="020B0503020204020204" pitchFamily="34" charset="-122"/>
            </a:rPr>
            <a:t>营</a:t>
          </a:r>
          <a:r>
            <a:rPr lang="zh-CN" altLang="en-US" sz="1600" b="1" kern="1200" dirty="0" smtClean="0">
              <a:solidFill>
                <a:srgbClr val="0070C0"/>
              </a:solidFill>
              <a:latin typeface="微软雅黑" panose="020B0503020204020204" pitchFamily="34" charset="-122"/>
              <a:ea typeface="微软雅黑" panose="020B0503020204020204" pitchFamily="34" charset="-122"/>
            </a:rPr>
            <a:t>管</a:t>
          </a:r>
          <a:r>
            <a:rPr lang="zh-CN" altLang="en-US" sz="1600" b="1" kern="1200" dirty="0" smtClean="0">
              <a:solidFill>
                <a:srgbClr val="FF0000"/>
              </a:solidFill>
              <a:latin typeface="微软雅黑" panose="020B0503020204020204" pitchFamily="34" charset="-122"/>
              <a:ea typeface="微软雅黑" panose="020B0503020204020204" pitchFamily="34" charset="-122"/>
            </a:rPr>
            <a:t>理层激励、基层</a:t>
          </a:r>
          <a:r>
            <a:rPr lang="zh-CN" altLang="en-US" sz="1600" b="1" kern="1200" dirty="0" smtClean="0">
              <a:solidFill>
                <a:srgbClr val="0070C0"/>
              </a:solidFill>
              <a:latin typeface="微软雅黑" panose="020B0503020204020204" pitchFamily="34" charset="-122"/>
              <a:ea typeface="微软雅黑" panose="020B0503020204020204" pitchFamily="34" charset="-122"/>
            </a:rPr>
            <a:t>员</a:t>
          </a:r>
          <a:r>
            <a:rPr lang="zh-CN" altLang="en-US" sz="1600" b="1" kern="1200" dirty="0" smtClean="0">
              <a:solidFill>
                <a:srgbClr val="FF0000"/>
              </a:solidFill>
              <a:latin typeface="微软雅黑" panose="020B0503020204020204" pitchFamily="34" charset="-122"/>
              <a:ea typeface="微软雅黑" panose="020B0503020204020204" pitchFamily="34" charset="-122"/>
            </a:rPr>
            <a:t>工的激励</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35967" y="2028291"/>
        <a:ext cx="5729073" cy="315098"/>
      </dsp:txXfrm>
    </dsp:sp>
    <dsp:sp modelId="{83204D92-2CEB-4A5F-883C-DB1DF93B9C41}">
      <dsp:nvSpPr>
        <dsp:cNvPr id="0" name=""/>
        <dsp:cNvSpPr/>
      </dsp:nvSpPr>
      <dsp:spPr>
        <a:xfrm>
          <a:off x="818374" y="2763900"/>
          <a:ext cx="1156209" cy="80615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中小企业</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8374" y="2763900"/>
        <a:ext cx="1156209" cy="806156"/>
      </dsp:txXfrm>
    </dsp:sp>
    <dsp:sp modelId="{3C8DE3B3-D577-436C-B04A-12979FFC9ED0}">
      <dsp:nvSpPr>
        <dsp:cNvPr id="0" name=""/>
        <dsp:cNvSpPr/>
      </dsp:nvSpPr>
      <dsp:spPr>
        <a:xfrm>
          <a:off x="2077170" y="2471059"/>
          <a:ext cx="1156209" cy="44380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难点</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77170" y="2471059"/>
        <a:ext cx="1156209" cy="443800"/>
      </dsp:txXfrm>
    </dsp:sp>
    <dsp:sp modelId="{CE9EA350-2FA6-4FB8-81CF-448F66A91C65}">
      <dsp:nvSpPr>
        <dsp:cNvPr id="0" name=""/>
        <dsp:cNvSpPr/>
      </dsp:nvSpPr>
      <dsp:spPr>
        <a:xfrm>
          <a:off x="3335967" y="2535410"/>
          <a:ext cx="5729073" cy="315098"/>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缺钱</a:t>
          </a:r>
          <a:r>
            <a:rPr lang="zh-CN" altLang="en-US" sz="1600" b="1" kern="1200" dirty="0" smtClean="0">
              <a:solidFill>
                <a:schemeClr val="tx1"/>
              </a:solidFill>
              <a:latin typeface="微软雅黑" panose="020B0503020204020204" pitchFamily="34" charset="-122"/>
              <a:ea typeface="微软雅黑" panose="020B0503020204020204" pitchFamily="34" charset="-122"/>
            </a:rPr>
            <a:t>（财力有限）</a:t>
          </a:r>
          <a:r>
            <a:rPr lang="zh-CN" altLang="en-US" sz="1600" b="1" kern="1200" dirty="0" smtClean="0">
              <a:solidFill>
                <a:srgbClr val="FF0000"/>
              </a:solidFill>
              <a:latin typeface="微软雅黑" panose="020B0503020204020204" pitchFamily="34" charset="-122"/>
              <a:ea typeface="微软雅黑" panose="020B0503020204020204" pitchFamily="34" charset="-122"/>
            </a:rPr>
            <a:t>、缺体系、缺文化、缺包容</a:t>
          </a:r>
          <a:r>
            <a:rPr lang="zh-CN" altLang="en-US" sz="1600" b="1" kern="1200" dirty="0" smtClean="0">
              <a:solidFill>
                <a:schemeClr val="tx1"/>
              </a:solidFill>
              <a:latin typeface="微软雅黑" panose="020B0503020204020204" pitchFamily="34" charset="-122"/>
              <a:ea typeface="微软雅黑" panose="020B0503020204020204" pitchFamily="34" charset="-122"/>
            </a:rPr>
            <a:t>（排外）</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35967" y="2535410"/>
        <a:ext cx="5729073" cy="315098"/>
      </dsp:txXfrm>
    </dsp:sp>
    <dsp:sp modelId="{0D811088-EB85-47C7-82CF-6089133BEBE1}">
      <dsp:nvSpPr>
        <dsp:cNvPr id="0" name=""/>
        <dsp:cNvSpPr/>
      </dsp:nvSpPr>
      <dsp:spPr>
        <a:xfrm>
          <a:off x="2077170" y="3419098"/>
          <a:ext cx="1156209" cy="44380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难点</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77170" y="3419098"/>
        <a:ext cx="1156209" cy="443800"/>
      </dsp:txXfrm>
    </dsp:sp>
    <dsp:sp modelId="{B253AEE2-557E-4128-9046-06BA2B88AFB8}">
      <dsp:nvSpPr>
        <dsp:cNvPr id="0" name=""/>
        <dsp:cNvSpPr/>
      </dsp:nvSpPr>
      <dsp:spPr>
        <a:xfrm>
          <a:off x="3335967" y="2914626"/>
          <a:ext cx="5729073" cy="315098"/>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中小企业的</a:t>
          </a:r>
          <a:r>
            <a:rPr lang="zh-CN" altLang="en-US" sz="1600" b="1" kern="1200" dirty="0" smtClean="0">
              <a:solidFill>
                <a:srgbClr val="FF0000"/>
              </a:solidFill>
              <a:latin typeface="微软雅黑" panose="020B0503020204020204" pitchFamily="34" charset="-122"/>
              <a:ea typeface="微软雅黑" panose="020B0503020204020204" pitchFamily="34" charset="-122"/>
            </a:rPr>
            <a:t>薪酬</a:t>
          </a:r>
          <a:r>
            <a:rPr lang="zh-CN" altLang="en-US" sz="1600" b="1" kern="1200" dirty="0" smtClean="0">
              <a:latin typeface="微软雅黑" panose="020B0503020204020204" pitchFamily="34" charset="-122"/>
              <a:ea typeface="微软雅黑" panose="020B0503020204020204" pitchFamily="34" charset="-122"/>
            </a:rPr>
            <a:t>制度，一般可选用“底薪＋ 奖金”的模式</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35967" y="2914626"/>
        <a:ext cx="5729073" cy="315098"/>
      </dsp:txXfrm>
    </dsp:sp>
    <dsp:sp modelId="{A6706901-096E-4617-B58F-491E268F2209}">
      <dsp:nvSpPr>
        <dsp:cNvPr id="0" name=""/>
        <dsp:cNvSpPr/>
      </dsp:nvSpPr>
      <dsp:spPr>
        <a:xfrm>
          <a:off x="3335967" y="3293841"/>
          <a:ext cx="5729073" cy="315098"/>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运用</a:t>
          </a:r>
          <a:r>
            <a:rPr lang="zh-CN" altLang="en-US" sz="1600" b="1" kern="1200" dirty="0" smtClean="0">
              <a:solidFill>
                <a:srgbClr val="FF0000"/>
              </a:solidFill>
              <a:latin typeface="微软雅黑" panose="020B0503020204020204" pitchFamily="34" charset="-122"/>
              <a:ea typeface="微软雅黑" panose="020B0503020204020204" pitchFamily="34" charset="-122"/>
            </a:rPr>
            <a:t>职位、机会和培训</a:t>
          </a:r>
          <a:r>
            <a:rPr lang="zh-CN" altLang="en-US" sz="1600" b="1" kern="1200" dirty="0" smtClean="0">
              <a:latin typeface="微软雅黑" panose="020B0503020204020204" pitchFamily="34" charset="-122"/>
              <a:ea typeface="微软雅黑" panose="020B0503020204020204" pitchFamily="34" charset="-122"/>
            </a:rPr>
            <a:t>激励</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35967" y="3293841"/>
        <a:ext cx="5729073" cy="315098"/>
      </dsp:txXfrm>
    </dsp:sp>
    <dsp:sp modelId="{38F7B462-1A2F-4AB2-A032-B175BA98BEB9}">
      <dsp:nvSpPr>
        <dsp:cNvPr id="0" name=""/>
        <dsp:cNvSpPr/>
      </dsp:nvSpPr>
      <dsp:spPr>
        <a:xfrm>
          <a:off x="3335967" y="3673056"/>
          <a:ext cx="5729073" cy="315098"/>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运用</a:t>
          </a:r>
          <a:r>
            <a:rPr lang="zh-CN" altLang="en-US" sz="1600" b="1" kern="1200" dirty="0" smtClean="0">
              <a:solidFill>
                <a:srgbClr val="FF0000"/>
              </a:solidFill>
              <a:latin typeface="微软雅黑" panose="020B0503020204020204" pitchFamily="34" charset="-122"/>
              <a:ea typeface="微软雅黑" panose="020B0503020204020204" pitchFamily="34" charset="-122"/>
            </a:rPr>
            <a:t>股权</a:t>
          </a:r>
          <a:r>
            <a:rPr lang="zh-CN" altLang="en-US" sz="1600" b="1" kern="1200" dirty="0" smtClean="0">
              <a:latin typeface="微软雅黑" panose="020B0503020204020204" pitchFamily="34" charset="-122"/>
              <a:ea typeface="微软雅黑" panose="020B0503020204020204" pitchFamily="34" charset="-122"/>
            </a:rPr>
            <a:t>激励</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35967" y="3673056"/>
        <a:ext cx="5729073" cy="315098"/>
      </dsp:txXfrm>
    </dsp:sp>
    <dsp:sp modelId="{FE42619E-D8FB-48A3-9308-74BB7845E0A0}">
      <dsp:nvSpPr>
        <dsp:cNvPr id="0" name=""/>
        <dsp:cNvSpPr/>
      </dsp:nvSpPr>
      <dsp:spPr>
        <a:xfrm>
          <a:off x="3335967" y="4052272"/>
          <a:ext cx="5729073" cy="315098"/>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运用企业</a:t>
          </a:r>
          <a:r>
            <a:rPr lang="zh-CN" altLang="en-US" sz="1600" b="1" kern="1200" dirty="0" smtClean="0">
              <a:solidFill>
                <a:srgbClr val="FF0000"/>
              </a:solidFill>
              <a:latin typeface="微软雅黑" panose="020B0503020204020204" pitchFamily="34" charset="-122"/>
              <a:ea typeface="微软雅黑" panose="020B0503020204020204" pitchFamily="34" charset="-122"/>
            </a:rPr>
            <a:t>文化</a:t>
          </a:r>
          <a:r>
            <a:rPr lang="zh-CN" altLang="en-US" sz="1600" b="1" kern="1200" dirty="0" smtClean="0">
              <a:latin typeface="微软雅黑" panose="020B0503020204020204" pitchFamily="34" charset="-122"/>
              <a:ea typeface="微软雅黑" panose="020B0503020204020204" pitchFamily="34" charset="-122"/>
            </a:rPr>
            <a:t>激励</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35967" y="4052272"/>
        <a:ext cx="5729073" cy="315098"/>
      </dsp:txXfrm>
    </dsp:sp>
    <dsp:sp modelId="{2DFC9A33-97D9-4D4D-A353-941C1043AADD}">
      <dsp:nvSpPr>
        <dsp:cNvPr id="0" name=""/>
        <dsp:cNvSpPr/>
      </dsp:nvSpPr>
      <dsp:spPr>
        <a:xfrm>
          <a:off x="818374" y="4333997"/>
          <a:ext cx="1156209" cy="80615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不同阶段</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8374" y="4333997"/>
        <a:ext cx="1156209" cy="806156"/>
      </dsp:txXfrm>
    </dsp:sp>
    <dsp:sp modelId="{1C59D773-438F-4CFC-9EC4-E60A9897BF71}">
      <dsp:nvSpPr>
        <dsp:cNvPr id="0" name=""/>
        <dsp:cNvSpPr/>
      </dsp:nvSpPr>
      <dsp:spPr>
        <a:xfrm>
          <a:off x="2077170" y="4431487"/>
          <a:ext cx="6938633" cy="61117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初创阶段（</a:t>
          </a:r>
          <a:r>
            <a:rPr lang="zh-CN" altLang="en-US" sz="1600" b="1" kern="1200" dirty="0" smtClean="0">
              <a:solidFill>
                <a:srgbClr val="FF0000"/>
              </a:solidFill>
              <a:latin typeface="微软雅黑" panose="020B0503020204020204" pitchFamily="34" charset="-122"/>
              <a:ea typeface="微软雅黑" panose="020B0503020204020204" pitchFamily="34" charset="-122"/>
            </a:rPr>
            <a:t>短期激励</a:t>
          </a:r>
          <a:r>
            <a:rPr lang="zh-CN" altLang="en-US" sz="1600" b="1" kern="1200" dirty="0" smtClean="0">
              <a:latin typeface="微软雅黑" panose="020B0503020204020204" pitchFamily="34" charset="-122"/>
              <a:ea typeface="微软雅黑" panose="020B0503020204020204" pitchFamily="34" charset="-122"/>
            </a:rPr>
            <a:t>）、成长阶段（年薪制与股票期权结合、培训）、成熟阶段（</a:t>
          </a:r>
          <a:r>
            <a:rPr lang="zh-CN" altLang="en-US" sz="1600" b="1" kern="1200" dirty="0" smtClean="0">
              <a:solidFill>
                <a:srgbClr val="FF0000"/>
              </a:solidFill>
              <a:latin typeface="微软雅黑" panose="020B0503020204020204" pitchFamily="34" charset="-122"/>
              <a:ea typeface="微软雅黑" panose="020B0503020204020204" pitchFamily="34" charset="-122"/>
            </a:rPr>
            <a:t>员工普遍持股</a:t>
          </a:r>
          <a:r>
            <a:rPr lang="zh-CN" altLang="en-US" sz="1600" b="1" kern="1200" dirty="0" smtClean="0">
              <a:latin typeface="微软雅黑" panose="020B0503020204020204" pitchFamily="34" charset="-122"/>
              <a:ea typeface="微软雅黑" panose="020B0503020204020204" pitchFamily="34" charset="-122"/>
            </a:rPr>
            <a:t>）、衰退阶段（</a:t>
          </a:r>
          <a:r>
            <a:rPr lang="zh-CN" altLang="en-US" sz="1600" b="1" kern="1200" dirty="0" smtClean="0">
              <a:solidFill>
                <a:srgbClr val="FF0000"/>
              </a:solidFill>
              <a:latin typeface="微软雅黑" panose="020B0503020204020204" pitchFamily="34" charset="-122"/>
              <a:ea typeface="微软雅黑" panose="020B0503020204020204" pitchFamily="34" charset="-122"/>
            </a:rPr>
            <a:t>创新</a:t>
          </a:r>
          <a:r>
            <a:rPr lang="zh-CN" altLang="en-US" sz="1600" b="1" kern="1200" dirty="0" smtClean="0">
              <a:latin typeface="微软雅黑" panose="020B0503020204020204" pitchFamily="34" charset="-122"/>
              <a:ea typeface="微软雅黑" panose="020B0503020204020204" pitchFamily="34" charset="-122"/>
            </a:rPr>
            <a:t>）</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077170" y="4431487"/>
        <a:ext cx="6938633" cy="6111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847FB-AC2A-4785-8376-9E59E7B644F6}">
      <dsp:nvSpPr>
        <dsp:cNvPr id="0" name=""/>
        <dsp:cNvSpPr/>
      </dsp:nvSpPr>
      <dsp:spPr>
        <a:xfrm>
          <a:off x="1982331" y="3906168"/>
          <a:ext cx="103140" cy="571893"/>
        </a:xfrm>
        <a:custGeom>
          <a:avLst/>
          <a:gdLst/>
          <a:ahLst/>
          <a:cxnLst/>
          <a:rect l="0" t="0" r="0" b="0"/>
          <a:pathLst>
            <a:path>
              <a:moveTo>
                <a:pt x="0" y="0"/>
              </a:moveTo>
              <a:lnTo>
                <a:pt x="51570" y="0"/>
              </a:lnTo>
              <a:lnTo>
                <a:pt x="51570" y="571893"/>
              </a:lnTo>
              <a:lnTo>
                <a:pt x="103140" y="57189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5979EC-E9DF-4321-ABC8-4B42997F9204}">
      <dsp:nvSpPr>
        <dsp:cNvPr id="0" name=""/>
        <dsp:cNvSpPr/>
      </dsp:nvSpPr>
      <dsp:spPr>
        <a:xfrm>
          <a:off x="1982331" y="3906168"/>
          <a:ext cx="103140" cy="190631"/>
        </a:xfrm>
        <a:custGeom>
          <a:avLst/>
          <a:gdLst/>
          <a:ahLst/>
          <a:cxnLst/>
          <a:rect l="0" t="0" r="0" b="0"/>
          <a:pathLst>
            <a:path>
              <a:moveTo>
                <a:pt x="0" y="0"/>
              </a:moveTo>
              <a:lnTo>
                <a:pt x="51570" y="0"/>
              </a:lnTo>
              <a:lnTo>
                <a:pt x="51570" y="190631"/>
              </a:lnTo>
              <a:lnTo>
                <a:pt x="103140" y="1906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8D171D-B4B0-41BA-A8A9-E50ACAE178F0}">
      <dsp:nvSpPr>
        <dsp:cNvPr id="0" name=""/>
        <dsp:cNvSpPr/>
      </dsp:nvSpPr>
      <dsp:spPr>
        <a:xfrm>
          <a:off x="1982331" y="3715537"/>
          <a:ext cx="103140" cy="190631"/>
        </a:xfrm>
        <a:custGeom>
          <a:avLst/>
          <a:gdLst/>
          <a:ahLst/>
          <a:cxnLst/>
          <a:rect l="0" t="0" r="0" b="0"/>
          <a:pathLst>
            <a:path>
              <a:moveTo>
                <a:pt x="0" y="190631"/>
              </a:moveTo>
              <a:lnTo>
                <a:pt x="51570" y="190631"/>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283008-9A3F-4F9B-8631-113AB0399C36}">
      <dsp:nvSpPr>
        <dsp:cNvPr id="0" name=""/>
        <dsp:cNvSpPr/>
      </dsp:nvSpPr>
      <dsp:spPr>
        <a:xfrm>
          <a:off x="1982331" y="3334274"/>
          <a:ext cx="103140" cy="571893"/>
        </a:xfrm>
        <a:custGeom>
          <a:avLst/>
          <a:gdLst/>
          <a:ahLst/>
          <a:cxnLst/>
          <a:rect l="0" t="0" r="0" b="0"/>
          <a:pathLst>
            <a:path>
              <a:moveTo>
                <a:pt x="0" y="571893"/>
              </a:moveTo>
              <a:lnTo>
                <a:pt x="51570" y="571893"/>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1E6F14-4105-4808-84F8-C0B830D8D356}">
      <dsp:nvSpPr>
        <dsp:cNvPr id="0" name=""/>
        <dsp:cNvSpPr/>
      </dsp:nvSpPr>
      <dsp:spPr>
        <a:xfrm>
          <a:off x="716740" y="2476434"/>
          <a:ext cx="103140" cy="1429734"/>
        </a:xfrm>
        <a:custGeom>
          <a:avLst/>
          <a:gdLst/>
          <a:ahLst/>
          <a:cxnLst/>
          <a:rect l="0" t="0" r="0" b="0"/>
          <a:pathLst>
            <a:path>
              <a:moveTo>
                <a:pt x="0" y="0"/>
              </a:moveTo>
              <a:lnTo>
                <a:pt x="51570" y="0"/>
              </a:lnTo>
              <a:lnTo>
                <a:pt x="51570" y="1429734"/>
              </a:lnTo>
              <a:lnTo>
                <a:pt x="103140" y="14297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A62FFF-097E-4682-BD63-058EEBAC7F5A}">
      <dsp:nvSpPr>
        <dsp:cNvPr id="0" name=""/>
        <dsp:cNvSpPr/>
      </dsp:nvSpPr>
      <dsp:spPr>
        <a:xfrm>
          <a:off x="1982331" y="2381118"/>
          <a:ext cx="103140" cy="571893"/>
        </a:xfrm>
        <a:custGeom>
          <a:avLst/>
          <a:gdLst/>
          <a:ahLst/>
          <a:cxnLst/>
          <a:rect l="0" t="0" r="0" b="0"/>
          <a:pathLst>
            <a:path>
              <a:moveTo>
                <a:pt x="0" y="0"/>
              </a:moveTo>
              <a:lnTo>
                <a:pt x="51570" y="0"/>
              </a:lnTo>
              <a:lnTo>
                <a:pt x="51570" y="571893"/>
              </a:lnTo>
              <a:lnTo>
                <a:pt x="103140" y="57189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70E881-EEAF-4A5D-BD8D-088F27C6865B}">
      <dsp:nvSpPr>
        <dsp:cNvPr id="0" name=""/>
        <dsp:cNvSpPr/>
      </dsp:nvSpPr>
      <dsp:spPr>
        <a:xfrm>
          <a:off x="1982331" y="2381118"/>
          <a:ext cx="103140" cy="190631"/>
        </a:xfrm>
        <a:custGeom>
          <a:avLst/>
          <a:gdLst/>
          <a:ahLst/>
          <a:cxnLst/>
          <a:rect l="0" t="0" r="0" b="0"/>
          <a:pathLst>
            <a:path>
              <a:moveTo>
                <a:pt x="0" y="0"/>
              </a:moveTo>
              <a:lnTo>
                <a:pt x="51570" y="0"/>
              </a:lnTo>
              <a:lnTo>
                <a:pt x="51570" y="190631"/>
              </a:lnTo>
              <a:lnTo>
                <a:pt x="103140" y="1906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BB935E-7AC1-4464-9492-1BD5C2103ADB}">
      <dsp:nvSpPr>
        <dsp:cNvPr id="0" name=""/>
        <dsp:cNvSpPr/>
      </dsp:nvSpPr>
      <dsp:spPr>
        <a:xfrm>
          <a:off x="1982331" y="2190487"/>
          <a:ext cx="103140" cy="190631"/>
        </a:xfrm>
        <a:custGeom>
          <a:avLst/>
          <a:gdLst/>
          <a:ahLst/>
          <a:cxnLst/>
          <a:rect l="0" t="0" r="0" b="0"/>
          <a:pathLst>
            <a:path>
              <a:moveTo>
                <a:pt x="0" y="190631"/>
              </a:moveTo>
              <a:lnTo>
                <a:pt x="51570" y="190631"/>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E8DDFB-26B3-4080-ABCC-36EB15B8DD90}">
      <dsp:nvSpPr>
        <dsp:cNvPr id="0" name=""/>
        <dsp:cNvSpPr/>
      </dsp:nvSpPr>
      <dsp:spPr>
        <a:xfrm>
          <a:off x="1982331" y="1809225"/>
          <a:ext cx="103140" cy="571893"/>
        </a:xfrm>
        <a:custGeom>
          <a:avLst/>
          <a:gdLst/>
          <a:ahLst/>
          <a:cxnLst/>
          <a:rect l="0" t="0" r="0" b="0"/>
          <a:pathLst>
            <a:path>
              <a:moveTo>
                <a:pt x="0" y="571893"/>
              </a:moveTo>
              <a:lnTo>
                <a:pt x="51570" y="571893"/>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B8774D-27C4-4F81-B260-18AF33967146}">
      <dsp:nvSpPr>
        <dsp:cNvPr id="0" name=""/>
        <dsp:cNvSpPr/>
      </dsp:nvSpPr>
      <dsp:spPr>
        <a:xfrm>
          <a:off x="716740" y="2381118"/>
          <a:ext cx="103140" cy="95315"/>
        </a:xfrm>
        <a:custGeom>
          <a:avLst/>
          <a:gdLst/>
          <a:ahLst/>
          <a:cxnLst/>
          <a:rect l="0" t="0" r="0" b="0"/>
          <a:pathLst>
            <a:path>
              <a:moveTo>
                <a:pt x="0" y="95315"/>
              </a:moveTo>
              <a:lnTo>
                <a:pt x="51570" y="95315"/>
              </a:lnTo>
              <a:lnTo>
                <a:pt x="51570" y="0"/>
              </a:lnTo>
              <a:lnTo>
                <a:pt x="10314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89A1F6-EFCD-4564-96EC-21CE9A82E04B}">
      <dsp:nvSpPr>
        <dsp:cNvPr id="0" name=""/>
        <dsp:cNvSpPr/>
      </dsp:nvSpPr>
      <dsp:spPr>
        <a:xfrm>
          <a:off x="1982331" y="1046700"/>
          <a:ext cx="103140" cy="381262"/>
        </a:xfrm>
        <a:custGeom>
          <a:avLst/>
          <a:gdLst/>
          <a:ahLst/>
          <a:cxnLst/>
          <a:rect l="0" t="0" r="0" b="0"/>
          <a:pathLst>
            <a:path>
              <a:moveTo>
                <a:pt x="0" y="0"/>
              </a:moveTo>
              <a:lnTo>
                <a:pt x="51570" y="0"/>
              </a:lnTo>
              <a:lnTo>
                <a:pt x="51570" y="381262"/>
              </a:lnTo>
              <a:lnTo>
                <a:pt x="103140" y="3812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20934F-3686-4825-B988-7E84EBEE4364}">
      <dsp:nvSpPr>
        <dsp:cNvPr id="0" name=""/>
        <dsp:cNvSpPr/>
      </dsp:nvSpPr>
      <dsp:spPr>
        <a:xfrm>
          <a:off x="1982331" y="1000980"/>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15CE2F-7ADC-4F7B-90C5-C39CE83D05A5}">
      <dsp:nvSpPr>
        <dsp:cNvPr id="0" name=""/>
        <dsp:cNvSpPr/>
      </dsp:nvSpPr>
      <dsp:spPr>
        <a:xfrm>
          <a:off x="1982331" y="665437"/>
          <a:ext cx="103140" cy="381262"/>
        </a:xfrm>
        <a:custGeom>
          <a:avLst/>
          <a:gdLst/>
          <a:ahLst/>
          <a:cxnLst/>
          <a:rect l="0" t="0" r="0" b="0"/>
          <a:pathLst>
            <a:path>
              <a:moveTo>
                <a:pt x="0" y="381262"/>
              </a:moveTo>
              <a:lnTo>
                <a:pt x="51570" y="381262"/>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9C1E41-F0A6-4B0B-A7AC-16A7954D8AC2}">
      <dsp:nvSpPr>
        <dsp:cNvPr id="0" name=""/>
        <dsp:cNvSpPr/>
      </dsp:nvSpPr>
      <dsp:spPr>
        <a:xfrm>
          <a:off x="716740" y="1046700"/>
          <a:ext cx="103140" cy="1429734"/>
        </a:xfrm>
        <a:custGeom>
          <a:avLst/>
          <a:gdLst/>
          <a:ahLst/>
          <a:cxnLst/>
          <a:rect l="0" t="0" r="0" b="0"/>
          <a:pathLst>
            <a:path>
              <a:moveTo>
                <a:pt x="0" y="1429734"/>
              </a:moveTo>
              <a:lnTo>
                <a:pt x="51570" y="1429734"/>
              </a:lnTo>
              <a:lnTo>
                <a:pt x="51570" y="0"/>
              </a:lnTo>
              <a:lnTo>
                <a:pt x="10314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5099" y="903547"/>
          <a:ext cx="711641" cy="314577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第四节 </a:t>
          </a:r>
          <a:r>
            <a:rPr lang="zh-CN" altLang="en-US" sz="2000" b="1" i="0" u="none" kern="1200" dirty="0" smtClean="0">
              <a:latin typeface="微软雅黑" panose="020B0503020204020204" pitchFamily="34" charset="-122"/>
              <a:ea typeface="微软雅黑" panose="020B0503020204020204" pitchFamily="34" charset="-122"/>
              <a:cs typeface="+mn-cs"/>
            </a:rPr>
            <a:t>员工激励类型与模式</a:t>
          </a:r>
        </a:p>
      </dsp:txBody>
      <dsp:txXfrm>
        <a:off x="5099" y="903547"/>
        <a:ext cx="711641" cy="3145774"/>
      </dsp:txXfrm>
    </dsp:sp>
    <dsp:sp modelId="{92C56A28-FD26-46F0-8473-E7C6698433B7}">
      <dsp:nvSpPr>
        <dsp:cNvPr id="0" name=""/>
        <dsp:cNvSpPr/>
      </dsp:nvSpPr>
      <dsp:spPr>
        <a:xfrm>
          <a:off x="819880" y="823601"/>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不同年龄</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823601"/>
        <a:ext cx="1162451" cy="446196"/>
      </dsp:txXfrm>
    </dsp:sp>
    <dsp:sp modelId="{5B651776-AAB8-4A28-B245-D4AFDC1DAA66}">
      <dsp:nvSpPr>
        <dsp:cNvPr id="0" name=""/>
        <dsp:cNvSpPr/>
      </dsp:nvSpPr>
      <dsp:spPr>
        <a:xfrm>
          <a:off x="2085472" y="507037"/>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青年员工</a:t>
          </a:r>
          <a:r>
            <a:rPr lang="zh-CN" altLang="en-US" sz="1800" kern="1200" dirty="0" smtClean="0">
              <a:latin typeface="微软雅黑" panose="020B0503020204020204" pitchFamily="34" charset="-122"/>
              <a:ea typeface="微软雅黑" panose="020B0503020204020204" pitchFamily="34" charset="-122"/>
            </a:rPr>
            <a:t>：</a:t>
          </a:r>
          <a:r>
            <a:rPr lang="zh-CN" altLang="en-US" sz="1800" b="1" kern="1200" dirty="0" smtClean="0">
              <a:solidFill>
                <a:srgbClr val="FF0000"/>
              </a:solidFill>
              <a:latin typeface="微软雅黑" panose="020B0503020204020204" pitchFamily="34" charset="-122"/>
              <a:ea typeface="微软雅黑" panose="020B0503020204020204" pitchFamily="34" charset="-122"/>
            </a:rPr>
            <a:t>物质方面激励需求强烈</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2085472" y="507037"/>
        <a:ext cx="6982437" cy="316799"/>
      </dsp:txXfrm>
    </dsp:sp>
    <dsp:sp modelId="{83494CC7-02E5-4860-8DFB-0DA8C5D031F1}">
      <dsp:nvSpPr>
        <dsp:cNvPr id="0" name=""/>
        <dsp:cNvSpPr/>
      </dsp:nvSpPr>
      <dsp:spPr>
        <a:xfrm>
          <a:off x="2085472" y="888300"/>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中年员工</a:t>
          </a:r>
          <a:r>
            <a:rPr lang="zh-CN" altLang="en-US" sz="1800" kern="1200" dirty="0" smtClean="0">
              <a:latin typeface="微软雅黑" panose="020B0503020204020204" pitchFamily="34" charset="-122"/>
              <a:ea typeface="微软雅黑" panose="020B0503020204020204" pitchFamily="34" charset="-122"/>
            </a:rPr>
            <a:t>：</a:t>
          </a:r>
          <a:r>
            <a:rPr lang="zh-CN" altLang="en-US" sz="1800" b="1" kern="1200" dirty="0" smtClean="0">
              <a:solidFill>
                <a:srgbClr val="FF0000"/>
              </a:solidFill>
              <a:latin typeface="微软雅黑" panose="020B0503020204020204" pitchFamily="34" charset="-122"/>
              <a:ea typeface="微软雅黑" panose="020B0503020204020204" pitchFamily="34" charset="-122"/>
            </a:rPr>
            <a:t>物质激励跟精神激励都需要</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2085472" y="888300"/>
        <a:ext cx="6982437" cy="316799"/>
      </dsp:txXfrm>
    </dsp:sp>
    <dsp:sp modelId="{AAE6DF10-8A6D-4D90-A3CC-2303FF82B0A5}">
      <dsp:nvSpPr>
        <dsp:cNvPr id="0" name=""/>
        <dsp:cNvSpPr/>
      </dsp:nvSpPr>
      <dsp:spPr>
        <a:xfrm>
          <a:off x="2085472" y="1269562"/>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老龄员工</a:t>
          </a:r>
          <a:r>
            <a:rPr lang="zh-CN" altLang="en-US" sz="1800" kern="1200" dirty="0" smtClean="0">
              <a:latin typeface="微软雅黑" panose="020B0503020204020204" pitchFamily="34" charset="-122"/>
              <a:ea typeface="微软雅黑" panose="020B0503020204020204" pitchFamily="34" charset="-122"/>
            </a:rPr>
            <a:t>：</a:t>
          </a:r>
          <a:r>
            <a:rPr lang="zh-CN" altLang="en-US" sz="1800" b="1" kern="1200" dirty="0" smtClean="0">
              <a:solidFill>
                <a:srgbClr val="FF0000"/>
              </a:solidFill>
              <a:latin typeface="微软雅黑" panose="020B0503020204020204" pitchFamily="34" charset="-122"/>
              <a:ea typeface="微软雅黑" panose="020B0503020204020204" pitchFamily="34" charset="-122"/>
            </a:rPr>
            <a:t>偏重精神激励</a:t>
          </a:r>
          <a:endParaRPr lang="zh-CN" altLang="en-US" sz="1800" b="1" i="0" u="none" kern="1200" dirty="0" smtClean="0">
            <a:latin typeface="微软雅黑" panose="020B0503020204020204" pitchFamily="34" charset="-122"/>
            <a:ea typeface="微软雅黑" panose="020B0503020204020204" pitchFamily="34" charset="-122"/>
            <a:cs typeface="+mn-cs"/>
          </a:endParaRPr>
        </a:p>
      </dsp:txBody>
      <dsp:txXfrm>
        <a:off x="2085472" y="1269562"/>
        <a:ext cx="6982437" cy="316799"/>
      </dsp:txXfrm>
    </dsp:sp>
    <dsp:sp modelId="{F8FE4275-5F21-4581-AEF5-27EEAE48B4D9}">
      <dsp:nvSpPr>
        <dsp:cNvPr id="0" name=""/>
        <dsp:cNvSpPr/>
      </dsp:nvSpPr>
      <dsp:spPr>
        <a:xfrm>
          <a:off x="819880" y="2158020"/>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不同性格</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2158020"/>
        <a:ext cx="1162451" cy="446196"/>
      </dsp:txXfrm>
    </dsp:sp>
    <dsp:sp modelId="{9CFD965E-244E-4E25-8B62-76861DA7ED2C}">
      <dsp:nvSpPr>
        <dsp:cNvPr id="0" name=""/>
        <dsp:cNvSpPr/>
      </dsp:nvSpPr>
      <dsp:spPr>
        <a:xfrm>
          <a:off x="2085472" y="1650825"/>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指挥型</a:t>
          </a:r>
          <a:r>
            <a:rPr lang="zh-CN" altLang="en-US" sz="1800" kern="1200" dirty="0" smtClean="0">
              <a:latin typeface="微软雅黑" panose="020B0503020204020204" pitchFamily="34" charset="-122"/>
              <a:ea typeface="微软雅黑" panose="020B0503020204020204" pitchFamily="34" charset="-122"/>
            </a:rPr>
            <a:t>：</a:t>
          </a:r>
          <a:r>
            <a:rPr lang="zh-CN" altLang="en-US" sz="1800" b="1" kern="1200" dirty="0" smtClean="0">
              <a:solidFill>
                <a:srgbClr val="FF0000"/>
              </a:solidFill>
              <a:latin typeface="微软雅黑" panose="020B0503020204020204" pitchFamily="34" charset="-122"/>
              <a:ea typeface="微软雅黑" panose="020B0503020204020204" pitchFamily="34" charset="-122"/>
            </a:rPr>
            <a:t>别试图告诉他们怎么做</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2085472" y="1650825"/>
        <a:ext cx="6982437" cy="316799"/>
      </dsp:txXfrm>
    </dsp:sp>
    <dsp:sp modelId="{39123652-BBA8-4CED-B52E-E943C5A170EA}">
      <dsp:nvSpPr>
        <dsp:cNvPr id="0" name=""/>
        <dsp:cNvSpPr/>
      </dsp:nvSpPr>
      <dsp:spPr>
        <a:xfrm>
          <a:off x="2085472" y="2032087"/>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关系型</a:t>
          </a:r>
          <a:r>
            <a:rPr lang="zh-CN" altLang="en-US" sz="1800" kern="1200" dirty="0" smtClean="0">
              <a:latin typeface="微软雅黑" panose="020B0503020204020204" pitchFamily="34" charset="-122"/>
              <a:ea typeface="微软雅黑" panose="020B0503020204020204" pitchFamily="34" charset="-122"/>
            </a:rPr>
            <a:t>：</a:t>
          </a:r>
          <a:r>
            <a:rPr lang="zh-CN" altLang="en-US" sz="1800" b="1" kern="1200" dirty="0" smtClean="0">
              <a:solidFill>
                <a:srgbClr val="FF0000"/>
              </a:solidFill>
              <a:latin typeface="微软雅黑" panose="020B0503020204020204" pitchFamily="34" charset="-122"/>
              <a:ea typeface="微软雅黑" panose="020B0503020204020204" pitchFamily="34" charset="-122"/>
            </a:rPr>
            <a:t>给他们机会，充分地和他人分享感受</a:t>
          </a:r>
          <a:endParaRPr lang="zh-CN" altLang="en-US" sz="1800" b="1" i="0" u="none" kern="1200" dirty="0" smtClean="0">
            <a:latin typeface="微软雅黑" panose="020B0503020204020204" pitchFamily="34" charset="-122"/>
            <a:ea typeface="微软雅黑" panose="020B0503020204020204" pitchFamily="34" charset="-122"/>
            <a:cs typeface="+mn-cs"/>
          </a:endParaRPr>
        </a:p>
      </dsp:txBody>
      <dsp:txXfrm>
        <a:off x="2085472" y="2032087"/>
        <a:ext cx="6982437" cy="316799"/>
      </dsp:txXfrm>
    </dsp:sp>
    <dsp:sp modelId="{18CEB325-8F09-4DCB-B527-8EBDF1CF9220}">
      <dsp:nvSpPr>
        <dsp:cNvPr id="0" name=""/>
        <dsp:cNvSpPr/>
      </dsp:nvSpPr>
      <dsp:spPr>
        <a:xfrm>
          <a:off x="2085472" y="2413350"/>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智力型</a:t>
          </a:r>
          <a:r>
            <a:rPr lang="zh-CN" altLang="en-US" sz="1800" kern="1200" dirty="0" smtClean="0">
              <a:latin typeface="微软雅黑" panose="020B0503020204020204" pitchFamily="34" charset="-122"/>
              <a:ea typeface="微软雅黑" panose="020B0503020204020204" pitchFamily="34" charset="-122"/>
            </a:rPr>
            <a:t>：</a:t>
          </a:r>
          <a:r>
            <a:rPr lang="zh-CN" altLang="en-US" sz="1800" b="1" kern="1200" dirty="0" smtClean="0">
              <a:solidFill>
                <a:srgbClr val="FF0000"/>
              </a:solidFill>
              <a:latin typeface="微软雅黑" panose="020B0503020204020204" pitchFamily="34" charset="-122"/>
              <a:ea typeface="微软雅黑" panose="020B0503020204020204" pitchFamily="34" charset="-122"/>
            </a:rPr>
            <a:t>肯定他们的思考能力，对他们的分析表示兴趣</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2085472" y="2413350"/>
        <a:ext cx="6982437" cy="316799"/>
      </dsp:txXfrm>
    </dsp:sp>
    <dsp:sp modelId="{53AD9F82-49EB-4DC7-ADD8-E33C54B354DF}">
      <dsp:nvSpPr>
        <dsp:cNvPr id="0" name=""/>
        <dsp:cNvSpPr/>
      </dsp:nvSpPr>
      <dsp:spPr>
        <a:xfrm>
          <a:off x="2085472" y="2794612"/>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工兵型</a:t>
          </a:r>
          <a:r>
            <a:rPr lang="zh-CN" altLang="en-US" sz="1800" kern="1200" dirty="0" smtClean="0">
              <a:latin typeface="微软雅黑" panose="020B0503020204020204" pitchFamily="34" charset="-122"/>
              <a:ea typeface="微软雅黑" panose="020B0503020204020204" pitchFamily="34" charset="-122"/>
            </a:rPr>
            <a:t>：</a:t>
          </a:r>
          <a:r>
            <a:rPr lang="zh-CN" altLang="en-US" sz="1800" b="1" kern="1200" dirty="0" smtClean="0">
              <a:solidFill>
                <a:srgbClr val="FF0000"/>
              </a:solidFill>
              <a:latin typeface="微软雅黑" panose="020B0503020204020204" pitchFamily="34" charset="-122"/>
              <a:ea typeface="微软雅黑" panose="020B0503020204020204" pitchFamily="34" charset="-122"/>
            </a:rPr>
            <a:t>多给他们出主意、想办法</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2085472" y="2794612"/>
        <a:ext cx="6982437" cy="316799"/>
      </dsp:txXfrm>
    </dsp:sp>
    <dsp:sp modelId="{80963086-CB83-4C60-9F3F-609543941E4D}">
      <dsp:nvSpPr>
        <dsp:cNvPr id="0" name=""/>
        <dsp:cNvSpPr/>
      </dsp:nvSpPr>
      <dsp:spPr>
        <a:xfrm>
          <a:off x="819880" y="3683070"/>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不同工作</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3683070"/>
        <a:ext cx="1162451" cy="446196"/>
      </dsp:txXfrm>
    </dsp:sp>
    <dsp:sp modelId="{4461E7D6-B7B3-48FC-8648-0FD10B2D0917}">
      <dsp:nvSpPr>
        <dsp:cNvPr id="0" name=""/>
        <dsp:cNvSpPr/>
      </dsp:nvSpPr>
      <dsp:spPr>
        <a:xfrm>
          <a:off x="2085472" y="3175875"/>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专业技术人员的激励模式组合</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2085472" y="3175875"/>
        <a:ext cx="6982437" cy="316799"/>
      </dsp:txXfrm>
    </dsp:sp>
    <dsp:sp modelId="{86BEDE31-2769-4135-ABA5-EBC21DBC9B4E}">
      <dsp:nvSpPr>
        <dsp:cNvPr id="0" name=""/>
        <dsp:cNvSpPr/>
      </dsp:nvSpPr>
      <dsp:spPr>
        <a:xfrm>
          <a:off x="2085472" y="3557137"/>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销售人员的激励模式组合</a:t>
          </a:r>
          <a:endParaRPr lang="zh-CN" altLang="en-US" sz="1800" b="1" i="0" u="none" kern="1200" dirty="0" smtClean="0">
            <a:latin typeface="微软雅黑" panose="020B0503020204020204" pitchFamily="34" charset="-122"/>
            <a:ea typeface="微软雅黑" panose="020B0503020204020204" pitchFamily="34" charset="-122"/>
            <a:cs typeface="+mn-cs"/>
          </a:endParaRPr>
        </a:p>
      </dsp:txBody>
      <dsp:txXfrm>
        <a:off x="2085472" y="3557137"/>
        <a:ext cx="6982437" cy="316799"/>
      </dsp:txXfrm>
    </dsp:sp>
    <dsp:sp modelId="{87A9EF58-1484-4553-8D4F-C2F35715FD93}">
      <dsp:nvSpPr>
        <dsp:cNvPr id="0" name=""/>
        <dsp:cNvSpPr/>
      </dsp:nvSpPr>
      <dsp:spPr>
        <a:xfrm>
          <a:off x="2085472" y="3938399"/>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一线生产人员的激励模式组合</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2085472" y="3938399"/>
        <a:ext cx="6982437" cy="316799"/>
      </dsp:txXfrm>
    </dsp:sp>
    <dsp:sp modelId="{1F01CF7C-2496-44C3-A631-EFF8E70E02DC}">
      <dsp:nvSpPr>
        <dsp:cNvPr id="0" name=""/>
        <dsp:cNvSpPr/>
      </dsp:nvSpPr>
      <dsp:spPr>
        <a:xfrm>
          <a:off x="2085472" y="4319662"/>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管理人员</a:t>
          </a:r>
          <a:r>
            <a:rPr lang="zh-CN" altLang="en-US" sz="1800" kern="1200" dirty="0" smtClean="0">
              <a:latin typeface="微软雅黑" panose="020B0503020204020204" pitchFamily="34" charset="-122"/>
              <a:ea typeface="微软雅黑" panose="020B0503020204020204" pitchFamily="34" charset="-122"/>
            </a:rPr>
            <a:t>的激励模式组合：</a:t>
          </a:r>
          <a:r>
            <a:rPr lang="zh-CN" altLang="en-US" sz="1800" b="1" kern="1200" dirty="0" smtClean="0">
              <a:latin typeface="微软雅黑" panose="020B0503020204020204" pitchFamily="34" charset="-122"/>
              <a:ea typeface="微软雅黑" panose="020B0503020204020204" pitchFamily="34" charset="-122"/>
            </a:rPr>
            <a:t>最具吸引力的激励</a:t>
          </a:r>
          <a:r>
            <a:rPr lang="en-US" altLang="zh-CN" sz="1800" b="1" kern="1200" dirty="0" smtClean="0">
              <a:latin typeface="微软雅黑" panose="020B0503020204020204" pitchFamily="34" charset="-122"/>
              <a:ea typeface="微软雅黑" panose="020B0503020204020204" pitchFamily="34" charset="-122"/>
            </a:rPr>
            <a:t>——</a:t>
          </a:r>
          <a:r>
            <a:rPr lang="zh-CN" altLang="en-US" sz="1800" b="1" kern="1200" dirty="0" smtClean="0">
              <a:solidFill>
                <a:srgbClr val="FF0000"/>
              </a:solidFill>
              <a:latin typeface="微软雅黑" panose="020B0503020204020204" pitchFamily="34" charset="-122"/>
              <a:ea typeface="微软雅黑" panose="020B0503020204020204" pitchFamily="34" charset="-122"/>
            </a:rPr>
            <a:t>晋升</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2085472" y="4319662"/>
        <a:ext cx="6982437" cy="316799"/>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EC9903-54F3-4697-B380-3B90536ECC3F}" type="datetimeFigureOut">
              <a:rPr lang="zh-CN" altLang="en-US" smtClean="0"/>
              <a:t>2020/11/24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69529F-1C61-47BA-9343-4E6CCB94CECF}" type="slidenum">
              <a:rPr lang="zh-CN" altLang="en-US" smtClean="0"/>
              <a:t>‹#›</a:t>
            </a:fld>
            <a:endParaRPr lang="zh-CN" altLang="en-US"/>
          </a:p>
        </p:txBody>
      </p:sp>
    </p:spTree>
    <p:extLst>
      <p:ext uri="{BB962C8B-B14F-4D97-AF65-F5344CB8AC3E}">
        <p14:creationId xmlns:p14="http://schemas.microsoft.com/office/powerpoint/2010/main" val="776624583"/>
      </p:ext>
    </p:extLst>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7200" algn="l" defTabSz="913765" rtl="0" eaLnBrk="1" latinLnBrk="0" hangingPunct="1">
      <a:defRPr sz="1200" kern="1200">
        <a:solidFill>
          <a:schemeClr val="tx1"/>
        </a:solidFill>
        <a:latin typeface="+mn-lt"/>
        <a:ea typeface="+mn-ea"/>
        <a:cs typeface="+mn-cs"/>
      </a:defRPr>
    </a:lvl2pPr>
    <a:lvl3pPr marL="913765" algn="l" defTabSz="913765" rtl="0" eaLnBrk="1" latinLnBrk="0" hangingPunct="1">
      <a:defRPr sz="1200" kern="1200">
        <a:solidFill>
          <a:schemeClr val="tx1"/>
        </a:solidFill>
        <a:latin typeface="+mn-lt"/>
        <a:ea typeface="+mn-ea"/>
        <a:cs typeface="+mn-cs"/>
      </a:defRPr>
    </a:lvl3pPr>
    <a:lvl4pPr marL="1370965" algn="l" defTabSz="913765" rtl="0" eaLnBrk="1" latinLnBrk="0" hangingPunct="1">
      <a:defRPr sz="1200" kern="1200">
        <a:solidFill>
          <a:schemeClr val="tx1"/>
        </a:solidFill>
        <a:latin typeface="+mn-lt"/>
        <a:ea typeface="+mn-ea"/>
        <a:cs typeface="+mn-cs"/>
      </a:defRPr>
    </a:lvl4pPr>
    <a:lvl5pPr marL="1828165" algn="l" defTabSz="913765" rtl="0" eaLnBrk="1" latinLnBrk="0" hangingPunct="1">
      <a:defRPr sz="1200" kern="1200">
        <a:solidFill>
          <a:schemeClr val="tx1"/>
        </a:solidFill>
        <a:latin typeface="+mn-lt"/>
        <a:ea typeface="+mn-ea"/>
        <a:cs typeface="+mn-cs"/>
      </a:defRPr>
    </a:lvl5pPr>
    <a:lvl6pPr marL="2285365" algn="l" defTabSz="913765" rtl="0" eaLnBrk="1" latinLnBrk="0" hangingPunct="1">
      <a:defRPr sz="1200" kern="1200">
        <a:solidFill>
          <a:schemeClr val="tx1"/>
        </a:solidFill>
        <a:latin typeface="+mn-lt"/>
        <a:ea typeface="+mn-ea"/>
        <a:cs typeface="+mn-cs"/>
      </a:defRPr>
    </a:lvl6pPr>
    <a:lvl7pPr marL="2741930" algn="l" defTabSz="913765" rtl="0" eaLnBrk="1" latinLnBrk="0" hangingPunct="1">
      <a:defRPr sz="1200" kern="1200">
        <a:solidFill>
          <a:schemeClr val="tx1"/>
        </a:solidFill>
        <a:latin typeface="+mn-lt"/>
        <a:ea typeface="+mn-ea"/>
        <a:cs typeface="+mn-cs"/>
      </a:defRPr>
    </a:lvl7pPr>
    <a:lvl8pPr marL="3199130" algn="l" defTabSz="913765" rtl="0" eaLnBrk="1" latinLnBrk="0" hangingPunct="1">
      <a:defRPr sz="1200" kern="1200">
        <a:solidFill>
          <a:schemeClr val="tx1"/>
        </a:solidFill>
        <a:latin typeface="+mn-lt"/>
        <a:ea typeface="+mn-ea"/>
        <a:cs typeface="+mn-cs"/>
      </a:defRPr>
    </a:lvl8pPr>
    <a:lvl9pPr marL="3656330"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a:t>
            </a:fld>
            <a:endParaRPr lang="zh-CN" altLang="en-US"/>
          </a:p>
        </p:txBody>
      </p:sp>
    </p:spTree>
    <p:extLst>
      <p:ext uri="{BB962C8B-B14F-4D97-AF65-F5344CB8AC3E}">
        <p14:creationId xmlns:p14="http://schemas.microsoft.com/office/powerpoint/2010/main" val="2581569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b="0" dirty="0" smtClean="0"/>
              <a:t>5</a:t>
            </a:r>
            <a:r>
              <a:rPr lang="zh-CN" altLang="en-US" b="0" dirty="0" smtClean="0"/>
              <a:t>、麦克利兰认为你的激励措施之所以会起到工作，是因为人的内心是需要激励的，人是有这种追求卓越、力求成功的冬季</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b="0" dirty="0" smtClean="0"/>
              <a:t>6</a:t>
            </a:r>
            <a:r>
              <a:rPr lang="zh-CN" altLang="en-US" b="0" dirty="0" smtClean="0"/>
              <a:t>、不但会关心自己得到了多少的报酬，还会关心他人的报酬，比如跟我做了差不多贡献的人，他拿的钱是比我多了还是少了还是差不多</a:t>
            </a:r>
            <a:endParaRPr lang="en-US" altLang="zh-CN" b="0"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10</a:t>
            </a:fld>
            <a:endParaRPr lang="zh-CN" altLang="en-US"/>
          </a:p>
        </p:txBody>
      </p:sp>
    </p:spTree>
    <p:extLst>
      <p:ext uri="{BB962C8B-B14F-4D97-AF65-F5344CB8AC3E}">
        <p14:creationId xmlns:p14="http://schemas.microsoft.com/office/powerpoint/2010/main" val="1021469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b="0"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11</a:t>
            </a:fld>
            <a:endParaRPr lang="zh-CN" altLang="en-US"/>
          </a:p>
        </p:txBody>
      </p:sp>
    </p:spTree>
    <p:extLst>
      <p:ext uri="{BB962C8B-B14F-4D97-AF65-F5344CB8AC3E}">
        <p14:creationId xmlns:p14="http://schemas.microsoft.com/office/powerpoint/2010/main" val="2568457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12</a:t>
            </a:fld>
            <a:endParaRPr lang="zh-CN" altLang="en-US"/>
          </a:p>
        </p:txBody>
      </p:sp>
    </p:spTree>
    <p:extLst>
      <p:ext uri="{BB962C8B-B14F-4D97-AF65-F5344CB8AC3E}">
        <p14:creationId xmlns:p14="http://schemas.microsoft.com/office/powerpoint/2010/main" val="3720555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13</a:t>
            </a:fld>
            <a:endParaRPr lang="zh-CN" altLang="en-US"/>
          </a:p>
        </p:txBody>
      </p:sp>
    </p:spTree>
    <p:extLst>
      <p:ext uri="{BB962C8B-B14F-4D97-AF65-F5344CB8AC3E}">
        <p14:creationId xmlns:p14="http://schemas.microsoft.com/office/powerpoint/2010/main" val="2067643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14</a:t>
            </a:fld>
            <a:endParaRPr lang="zh-CN" altLang="en-US"/>
          </a:p>
        </p:txBody>
      </p:sp>
    </p:spTree>
    <p:extLst>
      <p:ext uri="{BB962C8B-B14F-4D97-AF65-F5344CB8AC3E}">
        <p14:creationId xmlns:p14="http://schemas.microsoft.com/office/powerpoint/2010/main" val="1092217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15</a:t>
            </a:fld>
            <a:endParaRPr lang="zh-CN" altLang="en-US"/>
          </a:p>
        </p:txBody>
      </p:sp>
    </p:spTree>
    <p:extLst>
      <p:ext uri="{BB962C8B-B14F-4D97-AF65-F5344CB8AC3E}">
        <p14:creationId xmlns:p14="http://schemas.microsoft.com/office/powerpoint/2010/main" val="2558028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16</a:t>
            </a:fld>
            <a:endParaRPr lang="zh-CN" altLang="en-US"/>
          </a:p>
        </p:txBody>
      </p:sp>
    </p:spTree>
    <p:extLst>
      <p:ext uri="{BB962C8B-B14F-4D97-AF65-F5344CB8AC3E}">
        <p14:creationId xmlns:p14="http://schemas.microsoft.com/office/powerpoint/2010/main" val="1659969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17</a:t>
            </a:fld>
            <a:endParaRPr lang="zh-CN" altLang="en-US"/>
          </a:p>
        </p:txBody>
      </p:sp>
    </p:spTree>
    <p:extLst>
      <p:ext uri="{BB962C8B-B14F-4D97-AF65-F5344CB8AC3E}">
        <p14:creationId xmlns:p14="http://schemas.microsoft.com/office/powerpoint/2010/main" val="2278576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18</a:t>
            </a:fld>
            <a:endParaRPr lang="zh-CN" altLang="en-US"/>
          </a:p>
        </p:txBody>
      </p:sp>
    </p:spTree>
    <p:extLst>
      <p:ext uri="{BB962C8B-B14F-4D97-AF65-F5344CB8AC3E}">
        <p14:creationId xmlns:p14="http://schemas.microsoft.com/office/powerpoint/2010/main" val="3689262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19</a:t>
            </a:fld>
            <a:endParaRPr lang="zh-CN" altLang="en-US"/>
          </a:p>
        </p:txBody>
      </p:sp>
    </p:spTree>
    <p:extLst>
      <p:ext uri="{BB962C8B-B14F-4D97-AF65-F5344CB8AC3E}">
        <p14:creationId xmlns:p14="http://schemas.microsoft.com/office/powerpoint/2010/main" val="4246014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a:t>
            </a:fld>
            <a:endParaRPr lang="zh-CN" altLang="en-US"/>
          </a:p>
        </p:txBody>
      </p:sp>
    </p:spTree>
    <p:extLst>
      <p:ext uri="{BB962C8B-B14F-4D97-AF65-F5344CB8AC3E}">
        <p14:creationId xmlns:p14="http://schemas.microsoft.com/office/powerpoint/2010/main" val="3108900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包括三个方面：</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b="1" dirty="0" smtClean="0"/>
              <a:t>1</a:t>
            </a:r>
            <a:r>
              <a:rPr lang="zh-CN" altLang="en-US" b="1" dirty="0" smtClean="0"/>
              <a:t>、外部环境：包括经济、文化和社会环境，经济</a:t>
            </a:r>
            <a:r>
              <a:rPr lang="en-US" altLang="zh-CN" b="1" dirty="0" smtClean="0"/>
              <a:t>——</a:t>
            </a:r>
            <a:r>
              <a:rPr lang="zh-CN" altLang="en-US" b="1" dirty="0" smtClean="0"/>
              <a:t>六七十年代的时候奖励个脸盆啥的，就非常开心了；现在都不理你的；</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文化</a:t>
            </a:r>
            <a:r>
              <a:rPr lang="en-US" altLang="zh-CN" b="1" dirty="0" smtClean="0"/>
              <a:t>——</a:t>
            </a:r>
            <a:r>
              <a:rPr lang="zh-CN" altLang="en-US" b="1" dirty="0" smtClean="0"/>
              <a:t>不同文化背景的人对待激励的看法不一样，比如俄罗斯人到点就走，我们国家对加班的接受程度就很高，比如</a:t>
            </a:r>
            <a:r>
              <a:rPr lang="en-US" altLang="zh-CN" b="1" dirty="0" smtClean="0"/>
              <a:t>9</a:t>
            </a:r>
            <a:r>
              <a:rPr lang="zh-CN" altLang="en-US" b="1" dirty="0" smtClean="0"/>
              <a:t>点半以后可以报销打车费就足以让大家留下加班了</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社会环境</a:t>
            </a:r>
            <a:r>
              <a:rPr lang="en-US" altLang="zh-CN" b="1" dirty="0" smtClean="0"/>
              <a:t>——</a:t>
            </a:r>
            <a:r>
              <a:rPr lang="zh-CN" altLang="en-US" b="1" dirty="0" smtClean="0"/>
              <a:t>今年比较艰难，可能激励就会少一些，年终奖什么就可能会比往年少一些</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b="1" dirty="0" smtClean="0"/>
              <a:t>2</a:t>
            </a:r>
            <a:r>
              <a:rPr lang="zh-CN" altLang="en-US" b="1" dirty="0" smtClean="0"/>
              <a:t>、管理方式</a:t>
            </a:r>
            <a:r>
              <a:rPr lang="en-US" altLang="zh-CN" b="1" dirty="0" smtClean="0"/>
              <a:t>——</a:t>
            </a:r>
            <a:r>
              <a:rPr lang="zh-CN" altLang="en-US" b="1" dirty="0" smtClean="0"/>
              <a:t>美国比较强调按劳分配，所以个人英雄主义比较突出；日本则更强调团队合作</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领导方法</a:t>
            </a:r>
            <a:r>
              <a:rPr lang="en-US" altLang="zh-CN" b="1" dirty="0" smtClean="0"/>
              <a:t>——</a:t>
            </a:r>
            <a:r>
              <a:rPr lang="zh-CN" altLang="en-US" b="1" dirty="0" smtClean="0"/>
              <a:t>有的公司可能更依赖于领导的权威，你让我干啥我再干，比如一些传统的企业；有的公司则更加民主，公司会尊重你的想法和建议。</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b="1" dirty="0" smtClean="0"/>
              <a:t>3</a:t>
            </a:r>
            <a:r>
              <a:rPr lang="zh-CN" altLang="en-US" b="1" dirty="0" smtClean="0"/>
              <a:t>、第三个是个体因素：这也是比较重要的因素，可能会出多选题</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①性格：比如参与新项目，如果你是敢于创新的人那你就会觉得是对你的激励；如果你是一个安于现状的人，可能就是压力了</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②个人价值观：有的比较把钱看得最重，有的把能力提升看得最重，有的把前景看得最重</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③受教育程度：受教育程度会影响人的价值观</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④年龄与工龄</a:t>
            </a:r>
            <a:r>
              <a:rPr lang="en-US" altLang="zh-CN" b="1" dirty="0" smtClean="0"/>
              <a:t>——</a:t>
            </a:r>
            <a:r>
              <a:rPr lang="zh-CN" altLang="en-US" b="1" dirty="0" smtClean="0"/>
              <a:t>年轻的时候你可以给我画大饼，精神激励也行；但是随着年龄和工龄的增长，不吃你这一套了，你别给我整虚的，都实在点，当然到临退休可能对物质的追求会下降</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⑤收入水平：同样是奖励</a:t>
            </a:r>
            <a:r>
              <a:rPr lang="en-US" altLang="zh-CN" b="1" dirty="0" smtClean="0"/>
              <a:t>2000</a:t>
            </a:r>
            <a:r>
              <a:rPr lang="zh-CN" altLang="en-US" b="1" dirty="0" smtClean="0"/>
              <a:t>元，对于月薪</a:t>
            </a:r>
            <a:r>
              <a:rPr lang="en-US" altLang="zh-CN" b="1" dirty="0" smtClean="0"/>
              <a:t>5</a:t>
            </a:r>
            <a:r>
              <a:rPr lang="zh-CN" altLang="en-US" b="1" dirty="0" smtClean="0"/>
              <a:t>万的人来说可能都无所谓了，但是对于月薪</a:t>
            </a:r>
            <a:r>
              <a:rPr lang="en-US" altLang="zh-CN" b="1" dirty="0" smtClean="0"/>
              <a:t>2000</a:t>
            </a:r>
            <a:r>
              <a:rPr lang="zh-CN" altLang="en-US" b="1" dirty="0" smtClean="0"/>
              <a:t>的人来说，这相当于工资翻倍了</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20</a:t>
            </a:fld>
            <a:endParaRPr lang="zh-CN" altLang="en-US"/>
          </a:p>
        </p:txBody>
      </p:sp>
    </p:spTree>
    <p:extLst>
      <p:ext uri="{BB962C8B-B14F-4D97-AF65-F5344CB8AC3E}">
        <p14:creationId xmlns:p14="http://schemas.microsoft.com/office/powerpoint/2010/main" val="3745619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21</a:t>
            </a:fld>
            <a:endParaRPr lang="zh-CN" altLang="en-US"/>
          </a:p>
        </p:txBody>
      </p:sp>
    </p:spTree>
    <p:extLst>
      <p:ext uri="{BB962C8B-B14F-4D97-AF65-F5344CB8AC3E}">
        <p14:creationId xmlns:p14="http://schemas.microsoft.com/office/powerpoint/2010/main" val="3351815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前三个要知道提出者和内容，尤其是双因素理论的两个因素</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马上需要 自尊叫安生</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喝两瓶健力宝</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城管存</a:t>
            </a:r>
            <a:r>
              <a:rPr lang="en-US" altLang="zh-CN" b="0" dirty="0" smtClean="0"/>
              <a:t>E</a:t>
            </a:r>
            <a:r>
              <a:rPr lang="zh-CN" altLang="en-US" b="0" dirty="0" smtClean="0"/>
              <a:t>盒德芙</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后三个记住理论和对应的人</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夫妻</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卖鸡</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公司</a:t>
            </a:r>
            <a:endParaRPr lang="en-US" altLang="zh-CN" b="0"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22</a:t>
            </a:fld>
            <a:endParaRPr lang="zh-CN" altLang="en-US"/>
          </a:p>
        </p:txBody>
      </p:sp>
    </p:spTree>
    <p:extLst>
      <p:ext uri="{BB962C8B-B14F-4D97-AF65-F5344CB8AC3E}">
        <p14:creationId xmlns:p14="http://schemas.microsoft.com/office/powerpoint/2010/main" val="539274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第二节给大家介绍一下激励手段，</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23</a:t>
            </a:fld>
            <a:endParaRPr lang="zh-CN" altLang="en-US"/>
          </a:p>
        </p:txBody>
      </p:sp>
    </p:spTree>
    <p:extLst>
      <p:ext uri="{BB962C8B-B14F-4D97-AF65-F5344CB8AC3E}">
        <p14:creationId xmlns:p14="http://schemas.microsoft.com/office/powerpoint/2010/main" val="2281842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mn-lt"/>
                <a:ea typeface="+mn-ea"/>
                <a:cs typeface="+mn-cs"/>
              </a:rPr>
              <a:t>考法一：选择题，多选</a:t>
            </a:r>
            <a:endParaRPr lang="en-US" altLang="zh-CN" sz="1200" b="1"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考法二：案例，员工激励的手段有哪些？而且还会再加一个问题，问你员工激励的根本出发点是什么？</a:t>
            </a:r>
          </a:p>
        </p:txBody>
      </p:sp>
      <p:sp>
        <p:nvSpPr>
          <p:cNvPr id="4" name="灯片编号占位符 3"/>
          <p:cNvSpPr>
            <a:spLocks noGrp="1"/>
          </p:cNvSpPr>
          <p:nvPr>
            <p:ph type="sldNum" sz="quarter" idx="10"/>
          </p:nvPr>
        </p:nvSpPr>
        <p:spPr/>
        <p:txBody>
          <a:bodyPr/>
          <a:lstStyle/>
          <a:p>
            <a:fld id="{3169529F-1C61-47BA-9343-4E6CCB94CECF}" type="slidenum">
              <a:rPr lang="zh-CN" altLang="en-US" smtClean="0"/>
              <a:t>24</a:t>
            </a:fld>
            <a:endParaRPr lang="zh-CN" altLang="en-US"/>
          </a:p>
        </p:txBody>
      </p:sp>
    </p:spTree>
    <p:extLst>
      <p:ext uri="{BB962C8B-B14F-4D97-AF65-F5344CB8AC3E}">
        <p14:creationId xmlns:p14="http://schemas.microsoft.com/office/powerpoint/2010/main" val="2126971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25</a:t>
            </a:fld>
            <a:endParaRPr lang="zh-CN" altLang="en-US"/>
          </a:p>
        </p:txBody>
      </p:sp>
    </p:spTree>
    <p:extLst>
      <p:ext uri="{BB962C8B-B14F-4D97-AF65-F5344CB8AC3E}">
        <p14:creationId xmlns:p14="http://schemas.microsoft.com/office/powerpoint/2010/main" val="24713554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26</a:t>
            </a:fld>
            <a:endParaRPr lang="zh-CN" altLang="en-US"/>
          </a:p>
        </p:txBody>
      </p:sp>
    </p:spTree>
    <p:extLst>
      <p:ext uri="{BB962C8B-B14F-4D97-AF65-F5344CB8AC3E}">
        <p14:creationId xmlns:p14="http://schemas.microsoft.com/office/powerpoint/2010/main" val="4245862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奖惩其实包括了奖励和惩罚，先来看奖励，奖励会给人带来一种愉悦感，当然我们也是有技巧的</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1</a:t>
            </a:r>
            <a:r>
              <a:rPr lang="zh-CN" altLang="en-US" b="1" dirty="0" smtClean="0"/>
              <a:t>）每天正常上班、完成工作内容是不是就要奖励？该做的事不应该奖励</a:t>
            </a:r>
            <a:r>
              <a:rPr lang="en-US" altLang="zh-CN" b="1" dirty="0" smtClean="0"/>
              <a:t>——</a:t>
            </a:r>
            <a:r>
              <a:rPr lang="zh-CN" altLang="en-US" b="1" dirty="0" smtClean="0"/>
              <a:t>比如“全勤奖”就不是很合适，因为拿了这份工资你难道不就是应该别迟到嘛</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2</a:t>
            </a:r>
            <a:r>
              <a:rPr lang="zh-CN" altLang="en-US" b="1" dirty="0" smtClean="0"/>
              <a:t>）奖励的时候是悄悄地塞给你，</a:t>
            </a:r>
            <a:r>
              <a:rPr lang="zh-CN" altLang="en-US" b="1" dirty="0" smtClean="0"/>
              <a:t>给特务接头一样</a:t>
            </a:r>
            <a:r>
              <a:rPr lang="zh-CN" altLang="en-US" b="1" dirty="0" smtClean="0"/>
              <a:t>呢？还是要让更多的人看到？对其他人也是一种激励</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3</a:t>
            </a:r>
            <a:r>
              <a:rPr lang="zh-CN" altLang="en-US" b="1" dirty="0" smtClean="0"/>
              <a:t>）今年的项目，我</a:t>
            </a:r>
            <a:r>
              <a:rPr lang="en-US" altLang="zh-CN" b="1" dirty="0" smtClean="0"/>
              <a:t>5</a:t>
            </a:r>
            <a:r>
              <a:rPr lang="zh-CN" altLang="en-US" b="1" dirty="0" smtClean="0"/>
              <a:t>年后再给你颁奖行不行？及时鼓励</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4</a:t>
            </a:r>
            <a:r>
              <a:rPr lang="zh-CN" altLang="en-US" b="1" dirty="0" smtClean="0"/>
              <a:t>）需要照顾到不同的需要，比如想结婚的单身员工，公司组织一次联谊可能比拿到</a:t>
            </a:r>
            <a:r>
              <a:rPr lang="en-US" altLang="zh-CN" b="1" dirty="0" smtClean="0"/>
              <a:t>200</a:t>
            </a:r>
            <a:r>
              <a:rPr lang="zh-CN" altLang="en-US" b="1" dirty="0" smtClean="0"/>
              <a:t>块钱更开心</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5</a:t>
            </a:r>
            <a:r>
              <a:rPr lang="zh-CN" altLang="en-US" b="1" dirty="0" smtClean="0"/>
              <a:t>）奖励的结合性主要是指在奖励过程中，要坚持物质奖励与精神奖励相结合，且以精神奖励为主</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27</a:t>
            </a:fld>
            <a:endParaRPr lang="zh-CN" altLang="en-US"/>
          </a:p>
        </p:txBody>
      </p:sp>
    </p:spTree>
    <p:extLst>
      <p:ext uri="{BB962C8B-B14F-4D97-AF65-F5344CB8AC3E}">
        <p14:creationId xmlns:p14="http://schemas.microsoft.com/office/powerpoint/2010/main" val="4190900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奖惩奖惩，有奖励，自然就有惩罚，但是因为惩罚能给人带来一种不愉快的身心反应，所以我们再使用惩罚措施的时候要慎重，需要遵循以下原则：</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1</a:t>
            </a:r>
            <a:r>
              <a:rPr lang="zh-CN" altLang="en-US" b="1" dirty="0" smtClean="0"/>
              <a:t>）（</a:t>
            </a:r>
            <a:r>
              <a:rPr lang="en-US" altLang="zh-CN" b="1" dirty="0" smtClean="0"/>
              <a:t>2</a:t>
            </a:r>
            <a:r>
              <a:rPr lang="zh-CN" altLang="en-US" b="1" dirty="0" smtClean="0"/>
              <a:t>）及时和惩微原则：不良行为是刚开始的时候好纠正还是说养成习惯后好纠正？</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3</a:t>
            </a:r>
            <a:r>
              <a:rPr lang="zh-CN" altLang="en-US" b="1" dirty="0" smtClean="0"/>
              <a:t>）要惩罚员工，必须了解他做了什么错事，违反了什么规定，更要弄清楚他为什么违反这个规定</a:t>
            </a:r>
            <a:r>
              <a:rPr lang="en-US" altLang="zh-CN" b="1" dirty="0" smtClean="0"/>
              <a:t>?</a:t>
            </a:r>
            <a:r>
              <a:rPr lang="zh-CN" altLang="en-US" b="1" dirty="0" smtClean="0"/>
              <a:t>惩罚不是目的，规避才是目的</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4</a:t>
            </a:r>
            <a:r>
              <a:rPr lang="zh-CN" altLang="en-US" b="1" dirty="0" smtClean="0"/>
              <a:t>）惩罚的时候需要对过程涉及的因素执方式、轻重程度等进行综合考虑，比如上班迟到会被罚款，但是如果是因为送一位孕妇去医院，那是不是要酌情免了惩罚</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当然惩罚也是有好处的，可以有矫正和威慑作用，重要的是</a:t>
            </a:r>
            <a:r>
              <a:rPr lang="en-US" altLang="zh-CN" b="1" dirty="0" smtClean="0"/>
              <a:t>——</a:t>
            </a:r>
            <a:r>
              <a:rPr lang="zh-CN" altLang="en-US" b="1" dirty="0" smtClean="0"/>
              <a:t>把握好奖惩的分寸</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28</a:t>
            </a:fld>
            <a:endParaRPr lang="zh-CN" altLang="en-US"/>
          </a:p>
        </p:txBody>
      </p:sp>
    </p:spTree>
    <p:extLst>
      <p:ext uri="{BB962C8B-B14F-4D97-AF65-F5344CB8AC3E}">
        <p14:creationId xmlns:p14="http://schemas.microsoft.com/office/powerpoint/2010/main" val="37907324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1</a:t>
            </a:r>
            <a:r>
              <a:rPr lang="zh-CN" altLang="en-US" b="1" dirty="0" smtClean="0"/>
              <a:t>）（</a:t>
            </a:r>
            <a:r>
              <a:rPr lang="en-US" altLang="zh-CN" b="1" dirty="0" smtClean="0"/>
              <a:t>2</a:t>
            </a:r>
            <a:r>
              <a:rPr lang="zh-CN" altLang="en-US" b="1" dirty="0" smtClean="0"/>
              <a:t>）奖励和惩罚会给人带来不同的感受和效果，因此应该是结合使用，有奖有罚，有奖无罚就会让人肆无忌惮，有罚无奖会使得人人自危，不但要奖惩结合，而且要以奖为主，大家都是成年人，都要个面子的，天天这也罚，那也罚，人的心理和钱包都受不了的</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3</a:t>
            </a:r>
            <a:r>
              <a:rPr lang="zh-CN" altLang="en-US" b="1" dirty="0" smtClean="0"/>
              <a:t>）适度：大功大奖，小功小奖，大错大罚，小错小罚</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4</a:t>
            </a:r>
            <a:r>
              <a:rPr lang="zh-CN" altLang="en-US" b="1" dirty="0" smtClean="0"/>
              <a:t>）公司写着表现优异则奖励，表现不好则扣钱，这样能不能执行啊？不具体，比如业绩前三、服务客户满意度</a:t>
            </a:r>
            <a:r>
              <a:rPr lang="en-US" altLang="zh-CN" b="1" dirty="0" smtClean="0"/>
              <a:t>100%</a:t>
            </a:r>
            <a:r>
              <a:rPr lang="zh-CN" altLang="en-US" b="1" dirty="0" smtClean="0"/>
              <a:t>就奖励；迟到就扣款</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29</a:t>
            </a:fld>
            <a:endParaRPr lang="zh-CN" altLang="en-US"/>
          </a:p>
        </p:txBody>
      </p:sp>
    </p:spTree>
    <p:extLst>
      <p:ext uri="{BB962C8B-B14F-4D97-AF65-F5344CB8AC3E}">
        <p14:creationId xmlns:p14="http://schemas.microsoft.com/office/powerpoint/2010/main" val="3061134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可以不买</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a:t>
            </a:fld>
            <a:endParaRPr lang="zh-CN" altLang="en-US"/>
          </a:p>
        </p:txBody>
      </p:sp>
    </p:spTree>
    <p:extLst>
      <p:ext uri="{BB962C8B-B14F-4D97-AF65-F5344CB8AC3E}">
        <p14:creationId xmlns:p14="http://schemas.microsoft.com/office/powerpoint/2010/main" val="2308968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30</a:t>
            </a:fld>
            <a:endParaRPr lang="zh-CN" altLang="en-US"/>
          </a:p>
        </p:txBody>
      </p:sp>
    </p:spTree>
    <p:extLst>
      <p:ext uri="{BB962C8B-B14F-4D97-AF65-F5344CB8AC3E}">
        <p14:creationId xmlns:p14="http://schemas.microsoft.com/office/powerpoint/2010/main" val="4157313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31</a:t>
            </a:fld>
            <a:endParaRPr lang="zh-CN" altLang="en-US"/>
          </a:p>
        </p:txBody>
      </p:sp>
    </p:spTree>
    <p:extLst>
      <p:ext uri="{BB962C8B-B14F-4D97-AF65-F5344CB8AC3E}">
        <p14:creationId xmlns:p14="http://schemas.microsoft.com/office/powerpoint/2010/main" val="4189384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32</a:t>
            </a:fld>
            <a:endParaRPr lang="zh-CN" altLang="en-US"/>
          </a:p>
        </p:txBody>
      </p:sp>
    </p:spTree>
    <p:extLst>
      <p:ext uri="{BB962C8B-B14F-4D97-AF65-F5344CB8AC3E}">
        <p14:creationId xmlns:p14="http://schemas.microsoft.com/office/powerpoint/2010/main" val="2606251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33</a:t>
            </a:fld>
            <a:endParaRPr lang="zh-CN" altLang="en-US"/>
          </a:p>
        </p:txBody>
      </p:sp>
    </p:spTree>
    <p:extLst>
      <p:ext uri="{BB962C8B-B14F-4D97-AF65-F5344CB8AC3E}">
        <p14:creationId xmlns:p14="http://schemas.microsoft.com/office/powerpoint/2010/main" val="405021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还有就是前面我们讲关于肌理手段的那个论述题的时候，第二类是特殊激励，那你需要把特殊激励的分类也写一下的</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1</a:t>
            </a:r>
            <a:r>
              <a:rPr lang="zh-CN" altLang="en-US" b="1" dirty="0" smtClean="0"/>
              <a:t>）晋升的意思就是你做得好我就给你升职加薪，晋升激励的意义我们一会儿还会再详细学习</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2</a:t>
            </a:r>
            <a:r>
              <a:rPr lang="zh-CN" altLang="en-US" b="1" dirty="0" smtClean="0"/>
              <a:t>）改善工作条件（比如办公设备很旧，电脑开机需要一个世纪，现在都更新一批设备）；改善工作氛围（营造一种积极向上、协调互助、开拓进取的工作氛围）</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3</a:t>
            </a:r>
            <a:r>
              <a:rPr lang="zh-CN" altLang="en-US" b="1" dirty="0" smtClean="0"/>
              <a:t>）就是给你增加权限，鼓励员工参与公司的管理活动，具体的作用后续还会细讲</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4</a:t>
            </a:r>
            <a:r>
              <a:rPr lang="zh-CN" altLang="en-US" b="1" dirty="0" smtClean="0"/>
              <a:t>）培训可以给员工提供一个提升自己的机会，而且提升意味着更大的成长、更多的机会</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5</a:t>
            </a:r>
            <a:r>
              <a:rPr lang="zh-CN" altLang="en-US" b="1" dirty="0" smtClean="0"/>
              <a:t>）文化的激励性是指文化本身所具有的激发组织成员与组织目标的实现保持一致的动机的特征。组织文化的一个非常重要的功能就是要激发组织成员为实现组织的目的与目标而努力工作的动机</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重要的是（</a:t>
            </a:r>
            <a:r>
              <a:rPr lang="en-US" altLang="zh-CN" b="1" dirty="0" smtClean="0"/>
              <a:t>1</a:t>
            </a:r>
            <a:r>
              <a:rPr lang="zh-CN" altLang="en-US" b="1" dirty="0" smtClean="0"/>
              <a:t>）（</a:t>
            </a:r>
            <a:r>
              <a:rPr lang="en-US" altLang="zh-CN" b="1" dirty="0" smtClean="0"/>
              <a:t>3</a:t>
            </a:r>
            <a:r>
              <a:rPr lang="zh-CN" altLang="en-US" b="1" dirty="0" smtClean="0"/>
              <a:t>）（</a:t>
            </a:r>
            <a:r>
              <a:rPr lang="en-US" altLang="zh-CN" b="1" dirty="0" smtClean="0"/>
              <a:t>5</a:t>
            </a:r>
            <a:r>
              <a:rPr lang="zh-CN" altLang="en-US" b="1" dirty="0" smtClean="0"/>
              <a:t>），还有更详细的考点</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34</a:t>
            </a:fld>
            <a:endParaRPr lang="zh-CN" altLang="en-US"/>
          </a:p>
        </p:txBody>
      </p:sp>
    </p:spTree>
    <p:extLst>
      <p:ext uri="{BB962C8B-B14F-4D97-AF65-F5344CB8AC3E}">
        <p14:creationId xmlns:p14="http://schemas.microsoft.com/office/powerpoint/2010/main" val="28123260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1</a:t>
            </a:r>
            <a:r>
              <a:rPr lang="zh-CN" altLang="en-US" b="1" dirty="0" smtClean="0"/>
              <a:t>）晋升属于内部招聘还是外部招聘？内部的员工对企业业务、文化等都比较熟悉，所以适应性和融合性</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2</a:t>
            </a:r>
            <a:r>
              <a:rPr lang="zh-CN" altLang="en-US" b="1" dirty="0" smtClean="0"/>
              <a:t>）内部晋升不但让被晋升者得到更多的机会和在更大的范围施展其才华，感觉到了被认可，也给未晋升者或新来者提供了职业发展的希望，能看到希望肯定更愿意留下来，更愿意为公司干活</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3</a:t>
            </a:r>
            <a:r>
              <a:rPr lang="zh-CN" altLang="en-US" b="1" dirty="0" smtClean="0"/>
              <a:t>）持续为企业付出</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4</a:t>
            </a:r>
            <a:r>
              <a:rPr lang="zh-CN" altLang="en-US" b="1" dirty="0" smtClean="0"/>
              <a:t>）我愿意跟你共苦，那你也应该跟我同甘啊，要不然以后谁还为你卖命呢，所以你会发现创业公司的元老们待遇都会很好</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35</a:t>
            </a:fld>
            <a:endParaRPr lang="zh-CN" altLang="en-US"/>
          </a:p>
        </p:txBody>
      </p:sp>
    </p:spTree>
    <p:extLst>
      <p:ext uri="{BB962C8B-B14F-4D97-AF65-F5344CB8AC3E}">
        <p14:creationId xmlns:p14="http://schemas.microsoft.com/office/powerpoint/2010/main" val="1507173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在大公司中，是高层管所有呢？还是说高层下面设置不同的管理层次？</a:t>
            </a:r>
            <a:r>
              <a:rPr lang="zh-CN" altLang="zh-CN" sz="1200" kern="1200" dirty="0" smtClean="0">
                <a:solidFill>
                  <a:schemeClr val="tx1"/>
                </a:solidFill>
                <a:effectLst/>
                <a:latin typeface="+mn-lt"/>
                <a:ea typeface="+mn-ea"/>
                <a:cs typeface="+mn-cs"/>
              </a:rPr>
              <a:t>授权是指在组织内部共享权力，或将权力分给组织中的其他人</a:t>
            </a:r>
            <a:r>
              <a:rPr lang="zh-CN" altLang="en-US" sz="1200" kern="1200" dirty="0" smtClean="0">
                <a:solidFill>
                  <a:schemeClr val="tx1"/>
                </a:solidFill>
                <a:effectLst/>
                <a:latin typeface="+mn-lt"/>
                <a:ea typeface="+mn-ea"/>
                <a:cs typeface="+mn-cs"/>
              </a:rPr>
              <a:t>，就是所谓的分权</a:t>
            </a:r>
            <a:endParaRPr lang="en-US" altLang="zh-CN" sz="1200"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effectLst/>
                <a:latin typeface="+mn-lt"/>
                <a:ea typeface="+mn-ea"/>
                <a:cs typeface="+mn-cs"/>
              </a:rPr>
              <a:t>分权有啥作用呢？</a:t>
            </a:r>
            <a:endParaRPr lang="en-US" altLang="zh-CN" sz="1200" b="1"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1</a:t>
            </a:r>
            <a:r>
              <a:rPr lang="zh-CN" altLang="en-US" sz="1200" b="1" kern="1200" dirty="0" smtClean="0">
                <a:solidFill>
                  <a:schemeClr val="tx1"/>
                </a:solidFill>
                <a:effectLst/>
                <a:latin typeface="+mn-lt"/>
                <a:ea typeface="+mn-ea"/>
                <a:cs typeface="+mn-cs"/>
              </a:rPr>
              <a:t>）因为分权可以极大增加员工的工作动力，是对被分权的员工是一种认可和鼓励，对未被分权的员工和新员工也是一种鼓励，每个人都能拼尽全力，还愁组织没有竞争优势吗？</a:t>
            </a:r>
            <a:endParaRPr lang="en-US" altLang="zh-CN" sz="1200" b="1"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2</a:t>
            </a:r>
            <a:r>
              <a:rPr lang="zh-CN" altLang="en-US" sz="1200" b="1" kern="1200" dirty="0" smtClean="0">
                <a:solidFill>
                  <a:schemeClr val="tx1"/>
                </a:solidFill>
                <a:effectLst/>
                <a:latin typeface="+mn-lt"/>
                <a:ea typeface="+mn-ea"/>
                <a:cs typeface="+mn-cs"/>
              </a:rPr>
              <a:t>）分权代表的是组织的信任，自然就会不辜负信任，保证完成组织的任务</a:t>
            </a:r>
            <a:endParaRPr lang="en-US" altLang="zh-CN" sz="1200" b="1"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3</a:t>
            </a:r>
            <a:r>
              <a:rPr lang="zh-CN" altLang="en-US" sz="1200" b="1" kern="1200" dirty="0" smtClean="0">
                <a:solidFill>
                  <a:schemeClr val="tx1"/>
                </a:solidFill>
                <a:effectLst/>
                <a:latin typeface="+mn-lt"/>
                <a:ea typeface="+mn-ea"/>
                <a:cs typeface="+mn-cs"/>
              </a:rPr>
              <a:t>）只是干好分内的工作和让你管理一些事情？哪种成长更快？</a:t>
            </a:r>
            <a:endParaRPr lang="en-US" altLang="zh-CN" sz="1200" b="1"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4</a:t>
            </a:r>
            <a:r>
              <a:rPr lang="zh-CN" altLang="en-US" sz="1200" b="1" kern="1200" dirty="0" smtClean="0">
                <a:solidFill>
                  <a:schemeClr val="tx1"/>
                </a:solidFill>
                <a:effectLst/>
                <a:latin typeface="+mn-lt"/>
                <a:ea typeface="+mn-ea"/>
                <a:cs typeface="+mn-cs"/>
              </a:rPr>
              <a:t>）大家都想成为人上人，不断学习、不断提高</a:t>
            </a:r>
            <a:endParaRPr lang="en-US" altLang="zh-CN" sz="1200" b="1"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sz="1200" b="1"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2</a:t>
            </a:r>
            <a:r>
              <a:rPr lang="zh-CN" altLang="en-US" sz="1200" b="1" kern="1200" dirty="0" smtClean="0">
                <a:solidFill>
                  <a:schemeClr val="tx1"/>
                </a:solidFill>
                <a:effectLst/>
                <a:latin typeface="+mn-lt"/>
                <a:ea typeface="+mn-ea"/>
                <a:cs typeface="+mn-cs"/>
              </a:rPr>
              <a:t>）误区：其实就是两种极端情况</a:t>
            </a:r>
            <a:endParaRPr lang="en-US" altLang="zh-CN" sz="1200" b="1"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effectLst/>
                <a:latin typeface="+mn-lt"/>
                <a:ea typeface="+mn-ea"/>
                <a:cs typeface="+mn-cs"/>
              </a:rPr>
              <a:t>①一个极端是拒绝授权：授权却不放权，明面上说归你管，但是实际上每次还是你的上级在管，你被架空了</a:t>
            </a:r>
            <a:endParaRPr lang="en-US" altLang="zh-CN" sz="1200" b="1"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effectLst/>
                <a:latin typeface="+mn-lt"/>
                <a:ea typeface="+mn-ea"/>
                <a:cs typeface="+mn-cs"/>
              </a:rPr>
              <a:t>②另外一个极端就是太放心了，授权以后就全然不管了，其实不行的，你可以不必事事躬亲，但是还是要在一些大的问题上把握一下，比如经常听一听进度汇报</a:t>
            </a:r>
            <a:endParaRPr lang="en-US" altLang="zh-CN" sz="1200" b="1"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36</a:t>
            </a:fld>
            <a:endParaRPr lang="zh-CN" altLang="en-US"/>
          </a:p>
        </p:txBody>
      </p:sp>
    </p:spTree>
    <p:extLst>
      <p:ext uri="{BB962C8B-B14F-4D97-AF65-F5344CB8AC3E}">
        <p14:creationId xmlns:p14="http://schemas.microsoft.com/office/powerpoint/2010/main" val="1319689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dirty="0" smtClean="0">
                <a:solidFill>
                  <a:srgbClr val="000000"/>
                </a:solidFill>
                <a:latin typeface="微软雅黑" panose="020B0503020204020204" pitchFamily="34" charset="-122"/>
                <a:ea typeface="微软雅黑" panose="020B0503020204020204" pitchFamily="34" charset="-122"/>
              </a:rPr>
              <a:t>指文化本身所具有的激发组织成员与组织目标的实现保持一致的动机的特征。</a:t>
            </a:r>
            <a:r>
              <a:rPr lang="zh-CN" altLang="en-US" sz="1200" b="1" kern="1200" dirty="0" smtClean="0">
                <a:solidFill>
                  <a:schemeClr val="tx1"/>
                </a:solidFill>
                <a:effectLst/>
                <a:latin typeface="+mn-lt"/>
                <a:ea typeface="+mn-ea"/>
                <a:cs typeface="+mn-cs"/>
              </a:rPr>
              <a:t>比如公司价值观想让我们做一个开放、进取的人，我们就在不知不觉中努力成为这样的人</a:t>
            </a:r>
            <a:endParaRPr lang="en-US" altLang="zh-CN" sz="1200" b="1"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sz="1200" b="1" dirty="0" smtClean="0">
              <a:solidFill>
                <a:srgbClr val="000000"/>
              </a:solidFill>
              <a:latin typeface="微软雅黑" panose="020B0503020204020204" pitchFamily="34" charset="-122"/>
              <a:ea typeface="微软雅黑" panose="020B0503020204020204" pitchFamily="34" charset="-122"/>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1" dirty="0" smtClean="0">
                <a:solidFill>
                  <a:srgbClr val="000000"/>
                </a:solidFill>
                <a:latin typeface="微软雅黑" panose="020B0503020204020204" pitchFamily="34" charset="-122"/>
                <a:ea typeface="微软雅黑" panose="020B0503020204020204" pitchFamily="34" charset="-122"/>
              </a:rPr>
              <a:t>考点一：多选题，企业文化的三个作用</a:t>
            </a:r>
            <a:endParaRPr lang="en-US" altLang="zh-CN" sz="1200" b="1" dirty="0" smtClean="0">
              <a:solidFill>
                <a:srgbClr val="000000"/>
              </a:solidFill>
              <a:latin typeface="微软雅黑" panose="020B0503020204020204" pitchFamily="34" charset="-122"/>
              <a:ea typeface="微软雅黑" panose="020B0503020204020204" pitchFamily="34" charset="-122"/>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1" dirty="0" smtClean="0">
                <a:solidFill>
                  <a:srgbClr val="000000"/>
                </a:solidFill>
                <a:latin typeface="微软雅黑" panose="020B0503020204020204" pitchFamily="34" charset="-122"/>
                <a:ea typeface="微软雅黑" panose="020B0503020204020204" pitchFamily="34" charset="-122"/>
              </a:rPr>
              <a:t>考点二：单选题最显著的作用是增强凝聚力</a:t>
            </a:r>
            <a:endParaRPr lang="en-US" altLang="zh-CN" sz="1200" b="1" dirty="0" smtClean="0">
              <a:solidFill>
                <a:srgbClr val="000000"/>
              </a:solidFill>
              <a:latin typeface="微软雅黑" panose="020B0503020204020204" pitchFamily="34" charset="-122"/>
              <a:ea typeface="微软雅黑" panose="020B0503020204020204" pitchFamily="34" charset="-122"/>
            </a:endParaRPr>
          </a:p>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sz="1200" b="1" dirty="0" smtClean="0">
              <a:solidFill>
                <a:srgbClr val="000000"/>
              </a:solidFill>
              <a:latin typeface="微软雅黑" panose="020B0503020204020204" pitchFamily="34" charset="-122"/>
              <a:ea typeface="微软雅黑" panose="020B0503020204020204" pitchFamily="34" charset="-122"/>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1" dirty="0" smtClean="0">
                <a:solidFill>
                  <a:srgbClr val="000000"/>
                </a:solidFill>
                <a:latin typeface="微软雅黑" panose="020B0503020204020204" pitchFamily="34" charset="-122"/>
                <a:ea typeface="微软雅黑" panose="020B0503020204020204" pitchFamily="34" charset="-122"/>
              </a:rPr>
              <a:t>（</a:t>
            </a:r>
            <a:r>
              <a:rPr lang="en-US" altLang="zh-CN" sz="1200" b="1" dirty="0" smtClean="0">
                <a:solidFill>
                  <a:srgbClr val="000000"/>
                </a:solidFill>
                <a:latin typeface="微软雅黑" panose="020B0503020204020204" pitchFamily="34" charset="-122"/>
                <a:ea typeface="微软雅黑" panose="020B0503020204020204" pitchFamily="34" charset="-122"/>
              </a:rPr>
              <a:t>1</a:t>
            </a:r>
            <a:r>
              <a:rPr lang="zh-CN" altLang="en-US" sz="1200" b="1" dirty="0" smtClean="0">
                <a:solidFill>
                  <a:srgbClr val="000000"/>
                </a:solidFill>
                <a:latin typeface="微软雅黑" panose="020B0503020204020204" pitchFamily="34" charset="-122"/>
                <a:ea typeface="微软雅黑" panose="020B0503020204020204" pitchFamily="34" charset="-122"/>
              </a:rPr>
              <a:t>）杀人还要诛心？从精神层面的激励更高级、更直击心灵</a:t>
            </a:r>
            <a:endParaRPr lang="en-US" altLang="zh-CN" sz="1200" b="1" dirty="0" smtClean="0">
              <a:solidFill>
                <a:srgbClr val="000000"/>
              </a:solidFill>
              <a:latin typeface="微软雅黑" panose="020B0503020204020204" pitchFamily="34" charset="-122"/>
              <a:ea typeface="微软雅黑" panose="020B0503020204020204" pitchFamily="34" charset="-122"/>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1" dirty="0" smtClean="0">
                <a:solidFill>
                  <a:srgbClr val="000000"/>
                </a:solidFill>
                <a:latin typeface="微软雅黑" panose="020B0503020204020204" pitchFamily="34" charset="-122"/>
                <a:ea typeface="微软雅黑" panose="020B0503020204020204" pitchFamily="34" charset="-122"/>
              </a:rPr>
              <a:t>（</a:t>
            </a:r>
            <a:r>
              <a:rPr lang="en-US" altLang="zh-CN" sz="1200" b="1" dirty="0" smtClean="0">
                <a:solidFill>
                  <a:srgbClr val="000000"/>
                </a:solidFill>
                <a:latin typeface="微软雅黑" panose="020B0503020204020204" pitchFamily="34" charset="-122"/>
                <a:ea typeface="微软雅黑" panose="020B0503020204020204" pitchFamily="34" charset="-122"/>
              </a:rPr>
              <a:t>2</a:t>
            </a:r>
            <a:r>
              <a:rPr lang="zh-CN" altLang="en-US" sz="1200" b="1" dirty="0" smtClean="0">
                <a:solidFill>
                  <a:srgbClr val="000000"/>
                </a:solidFill>
                <a:latin typeface="微软雅黑" panose="020B0503020204020204" pitchFamily="34" charset="-122"/>
                <a:ea typeface="微软雅黑" panose="020B0503020204020204" pitchFamily="34" charset="-122"/>
              </a:rPr>
              <a:t>）增强凝聚力：人多了想法就多，但是企业文化会给你一个方向，给你一个参考</a:t>
            </a:r>
            <a:endParaRPr lang="en-US" altLang="zh-CN" sz="1200" b="1" dirty="0" smtClean="0">
              <a:solidFill>
                <a:srgbClr val="000000"/>
              </a:solidFill>
              <a:latin typeface="微软雅黑" panose="020B0503020204020204" pitchFamily="34" charset="-122"/>
              <a:ea typeface="微软雅黑" panose="020B0503020204020204" pitchFamily="34" charset="-122"/>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1" dirty="0" smtClean="0">
                <a:solidFill>
                  <a:srgbClr val="000000"/>
                </a:solidFill>
                <a:latin typeface="微软雅黑" panose="020B0503020204020204" pitchFamily="34" charset="-122"/>
                <a:ea typeface="微软雅黑" panose="020B0503020204020204" pitchFamily="34" charset="-122"/>
              </a:rPr>
              <a:t>（</a:t>
            </a:r>
            <a:r>
              <a:rPr lang="en-US" altLang="zh-CN" sz="1200" b="1" dirty="0" smtClean="0">
                <a:solidFill>
                  <a:srgbClr val="000000"/>
                </a:solidFill>
                <a:latin typeface="微软雅黑" panose="020B0503020204020204" pitchFamily="34" charset="-122"/>
                <a:ea typeface="微软雅黑" panose="020B0503020204020204" pitchFamily="34" charset="-122"/>
              </a:rPr>
              <a:t>3</a:t>
            </a:r>
            <a:r>
              <a:rPr lang="zh-CN" altLang="en-US" sz="1200" b="1" dirty="0" smtClean="0">
                <a:solidFill>
                  <a:srgbClr val="000000"/>
                </a:solidFill>
                <a:latin typeface="微软雅黑" panose="020B0503020204020204" pitchFamily="34" charset="-122"/>
                <a:ea typeface="微软雅黑" panose="020B0503020204020204" pitchFamily="34" charset="-122"/>
              </a:rPr>
              <a:t>）降低成本：比如鼓吹说“你今天的付出，就是你明天的收获”，大家都跟打了鸡血一样，两个人干三个人的活，降低用人成本</a:t>
            </a:r>
            <a:endParaRPr lang="en-US" altLang="zh-CN" sz="1200" b="1" dirty="0" smtClean="0">
              <a:solidFill>
                <a:srgbClr val="00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37</a:t>
            </a:fld>
            <a:endParaRPr lang="zh-CN" altLang="en-US"/>
          </a:p>
        </p:txBody>
      </p:sp>
    </p:spTree>
    <p:extLst>
      <p:ext uri="{BB962C8B-B14F-4D97-AF65-F5344CB8AC3E}">
        <p14:creationId xmlns:p14="http://schemas.microsoft.com/office/powerpoint/2010/main" val="20259445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38</a:t>
            </a:fld>
            <a:endParaRPr lang="zh-CN" altLang="en-US"/>
          </a:p>
        </p:txBody>
      </p:sp>
    </p:spTree>
    <p:extLst>
      <p:ext uri="{BB962C8B-B14F-4D97-AF65-F5344CB8AC3E}">
        <p14:creationId xmlns:p14="http://schemas.microsoft.com/office/powerpoint/2010/main" val="32638268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39</a:t>
            </a:fld>
            <a:endParaRPr lang="zh-CN" altLang="en-US"/>
          </a:p>
        </p:txBody>
      </p:sp>
    </p:spTree>
    <p:extLst>
      <p:ext uri="{BB962C8B-B14F-4D97-AF65-F5344CB8AC3E}">
        <p14:creationId xmlns:p14="http://schemas.microsoft.com/office/powerpoint/2010/main" val="682750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a:t>
            </a:fld>
            <a:endParaRPr lang="zh-CN" altLang="en-US"/>
          </a:p>
        </p:txBody>
      </p:sp>
    </p:spTree>
    <p:extLst>
      <p:ext uri="{BB962C8B-B14F-4D97-AF65-F5344CB8AC3E}">
        <p14:creationId xmlns:p14="http://schemas.microsoft.com/office/powerpoint/2010/main" val="31716132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40</a:t>
            </a:fld>
            <a:endParaRPr lang="zh-CN" altLang="en-US"/>
          </a:p>
        </p:txBody>
      </p:sp>
    </p:spTree>
    <p:extLst>
      <p:ext uri="{BB962C8B-B14F-4D97-AF65-F5344CB8AC3E}">
        <p14:creationId xmlns:p14="http://schemas.microsoft.com/office/powerpoint/2010/main" val="19505795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41</a:t>
            </a:fld>
            <a:endParaRPr lang="zh-CN" altLang="en-US"/>
          </a:p>
        </p:txBody>
      </p:sp>
    </p:spTree>
    <p:extLst>
      <p:ext uri="{BB962C8B-B14F-4D97-AF65-F5344CB8AC3E}">
        <p14:creationId xmlns:p14="http://schemas.microsoft.com/office/powerpoint/2010/main" val="4732373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effectLst/>
                <a:latin typeface="+mn-lt"/>
                <a:ea typeface="+mn-ea"/>
                <a:cs typeface="+mn-cs"/>
              </a:rPr>
              <a:t>动态是变化还是不变的？</a:t>
            </a:r>
            <a:r>
              <a:rPr lang="zh-CN" altLang="zh-CN" sz="1200" kern="1200" dirty="0" smtClean="0">
                <a:solidFill>
                  <a:schemeClr val="tx1"/>
                </a:solidFill>
                <a:effectLst/>
                <a:latin typeface="+mn-lt"/>
                <a:ea typeface="+mn-ea"/>
                <a:cs typeface="+mn-cs"/>
              </a:rPr>
              <a:t>动态激励就是指企业</a:t>
            </a:r>
            <a:r>
              <a:rPr lang="zh-CN" altLang="zh-CN" sz="1200" b="1" kern="1200" dirty="0" smtClean="0">
                <a:solidFill>
                  <a:schemeClr val="tx1"/>
                </a:solidFill>
                <a:effectLst/>
                <a:latin typeface="+mn-lt"/>
                <a:ea typeface="+mn-ea"/>
                <a:cs typeface="+mn-cs"/>
              </a:rPr>
              <a:t>针对员工个性的成熟度和他的事业发展规划，采取不同的激励措施</a:t>
            </a:r>
            <a:r>
              <a:rPr lang="zh-CN" altLang="zh-CN" sz="1200" kern="1200" dirty="0" smtClean="0">
                <a:solidFill>
                  <a:schemeClr val="tx1"/>
                </a:solidFill>
                <a:effectLst/>
                <a:latin typeface="+mn-lt"/>
                <a:ea typeface="+mn-ea"/>
                <a:cs typeface="+mn-cs"/>
              </a:rPr>
              <a:t>，让员工的发展与企业的发展真正融为一体，从而最大限度的激发出员工的巨大潜能。</a:t>
            </a:r>
            <a:endParaRPr lang="en-US" altLang="zh-CN" sz="1200"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0" kern="1200" dirty="0" smtClean="0">
                <a:solidFill>
                  <a:schemeClr val="tx1"/>
                </a:solidFill>
                <a:effectLst/>
                <a:latin typeface="+mn-lt"/>
                <a:ea typeface="+mn-ea"/>
                <a:cs typeface="+mn-cs"/>
              </a:rPr>
              <a:t>（</a:t>
            </a:r>
            <a:r>
              <a:rPr lang="en-US" altLang="zh-CN" sz="1200" b="0" kern="1200" dirty="0" smtClean="0">
                <a:solidFill>
                  <a:schemeClr val="tx1"/>
                </a:solidFill>
                <a:effectLst/>
                <a:latin typeface="+mn-lt"/>
                <a:ea typeface="+mn-ea"/>
                <a:cs typeface="+mn-cs"/>
              </a:rPr>
              <a:t>1</a:t>
            </a:r>
            <a:r>
              <a:rPr lang="zh-CN" altLang="en-US" sz="1200" b="0" kern="1200" dirty="0" smtClean="0">
                <a:solidFill>
                  <a:schemeClr val="tx1"/>
                </a:solidFill>
                <a:effectLst/>
                <a:latin typeface="+mn-lt"/>
                <a:ea typeface="+mn-ea"/>
                <a:cs typeface="+mn-cs"/>
              </a:rPr>
              <a:t>）工作的丰富化是增加工作的什么？</a:t>
            </a:r>
            <a:r>
              <a:rPr lang="zh-CN" altLang="en-US" sz="1200" b="1" kern="1200" dirty="0" smtClean="0">
                <a:solidFill>
                  <a:schemeClr val="tx1"/>
                </a:solidFill>
                <a:effectLst/>
                <a:latin typeface="+mn-lt"/>
                <a:ea typeface="+mn-ea"/>
                <a:cs typeface="+mn-cs"/>
              </a:rPr>
              <a:t>自主权</a:t>
            </a:r>
            <a:endParaRPr lang="en-US" altLang="zh-CN" sz="1200" b="1"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0" kern="1200" dirty="0" smtClean="0">
                <a:solidFill>
                  <a:schemeClr val="tx1"/>
                </a:solidFill>
                <a:effectLst/>
                <a:latin typeface="+mn-lt"/>
                <a:ea typeface="+mn-ea"/>
                <a:cs typeface="+mn-cs"/>
              </a:rPr>
              <a:t>（</a:t>
            </a:r>
            <a:r>
              <a:rPr lang="en-US" altLang="zh-CN" sz="1200" b="0" kern="1200" dirty="0" smtClean="0">
                <a:solidFill>
                  <a:schemeClr val="tx1"/>
                </a:solidFill>
                <a:effectLst/>
                <a:latin typeface="+mn-lt"/>
                <a:ea typeface="+mn-ea"/>
                <a:cs typeface="+mn-cs"/>
              </a:rPr>
              <a:t>2</a:t>
            </a:r>
            <a:r>
              <a:rPr lang="zh-CN" altLang="en-US" sz="1200" b="0" kern="1200" dirty="0" smtClean="0">
                <a:solidFill>
                  <a:schemeClr val="tx1"/>
                </a:solidFill>
                <a:effectLst/>
                <a:latin typeface="+mn-lt"/>
                <a:ea typeface="+mn-ea"/>
                <a:cs typeface="+mn-cs"/>
              </a:rPr>
              <a:t>）职务雕塑就是指企业管理人员根据每位员工追求的生活乐趣，安排员工的工作，设计员工的职业发展道路，简单来说</a:t>
            </a:r>
            <a:r>
              <a:rPr lang="zh-CN" altLang="en-US" sz="1200" b="0" kern="1200" dirty="0" smtClean="0">
                <a:solidFill>
                  <a:schemeClr val="tx1"/>
                </a:solidFill>
                <a:effectLst/>
                <a:latin typeface="+mn-lt"/>
                <a:ea typeface="+mn-ea"/>
                <a:cs typeface="+mn-cs"/>
              </a:rPr>
              <a:t>就是给员工设计属于自己的职业发展道路，“道路千万条，适合第一条”</a:t>
            </a:r>
            <a:endParaRPr lang="en-US" altLang="zh-CN" sz="1200" b="0"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3</a:t>
            </a:r>
            <a:r>
              <a:rPr lang="zh-CN" altLang="en-US" sz="1200" b="1" kern="1200" dirty="0" smtClean="0">
                <a:solidFill>
                  <a:schemeClr val="tx1"/>
                </a:solidFill>
                <a:effectLst/>
                <a:latin typeface="+mn-lt"/>
                <a:ea typeface="+mn-ea"/>
                <a:cs typeface="+mn-cs"/>
              </a:rPr>
              <a:t>）最重要的是</a:t>
            </a:r>
            <a:r>
              <a:rPr lang="zh-CN" altLang="en-US" sz="1200" b="1" dirty="0" smtClean="0">
                <a:solidFill>
                  <a:srgbClr val="FF0000"/>
                </a:solidFill>
                <a:latin typeface="微软雅黑" panose="020B0503020204020204" pitchFamily="34" charset="-122"/>
                <a:ea typeface="微软雅黑" panose="020B0503020204020204" pitchFamily="34" charset="-122"/>
              </a:rPr>
              <a:t>双阶梯型</a:t>
            </a:r>
            <a:r>
              <a:rPr lang="zh-CN" altLang="en-US" sz="1200" b="1" dirty="0" smtClean="0">
                <a:latin typeface="微软雅黑" panose="020B0503020204020204" pitchFamily="34" charset="-122"/>
                <a:ea typeface="微软雅黑" panose="020B0503020204020204" pitchFamily="34" charset="-122"/>
              </a:rPr>
              <a:t>的晋升渠道，最常考的，其实就是咱们第七章讲的双重职业发展通道，可以选择走管理这条通道，也可以走专业技术这条通道，这是为谁设计的呢？科技人员</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42</a:t>
            </a:fld>
            <a:endParaRPr lang="zh-CN" altLang="en-US"/>
          </a:p>
        </p:txBody>
      </p:sp>
    </p:spTree>
    <p:extLst>
      <p:ext uri="{BB962C8B-B14F-4D97-AF65-F5344CB8AC3E}">
        <p14:creationId xmlns:p14="http://schemas.microsoft.com/office/powerpoint/2010/main" val="35395550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43</a:t>
            </a:fld>
            <a:endParaRPr lang="zh-CN" altLang="en-US"/>
          </a:p>
        </p:txBody>
      </p:sp>
    </p:spTree>
    <p:extLst>
      <p:ext uri="{BB962C8B-B14F-4D97-AF65-F5344CB8AC3E}">
        <p14:creationId xmlns:p14="http://schemas.microsoft.com/office/powerpoint/2010/main" val="11765756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44</a:t>
            </a:fld>
            <a:endParaRPr lang="zh-CN" altLang="en-US"/>
          </a:p>
        </p:txBody>
      </p:sp>
    </p:spTree>
    <p:extLst>
      <p:ext uri="{BB962C8B-B14F-4D97-AF65-F5344CB8AC3E}">
        <p14:creationId xmlns:p14="http://schemas.microsoft.com/office/powerpoint/2010/main" val="37073485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员工激励的</a:t>
            </a:r>
            <a:r>
              <a:rPr lang="zh-CN" altLang="en-US" sz="1200" b="1" dirty="0" smtClean="0">
                <a:latin typeface="微软雅黑" panose="020B0503020204020204" pitchFamily="34" charset="-122"/>
                <a:ea typeface="微软雅黑" panose="020B0503020204020204" pitchFamily="34" charset="-122"/>
              </a:rPr>
              <a:t>根本出发点</a:t>
            </a:r>
            <a:r>
              <a:rPr lang="zh-CN" altLang="en-US" sz="1200" dirty="0" smtClean="0">
                <a:latin typeface="微软雅黑" panose="020B0503020204020204" pitchFamily="34" charset="-122"/>
                <a:ea typeface="微软雅黑" panose="020B0503020204020204" pitchFamily="34" charset="-122"/>
              </a:rPr>
              <a:t>是</a:t>
            </a:r>
            <a:r>
              <a:rPr lang="zh-CN" altLang="en-US" sz="1200" b="1" dirty="0" smtClean="0">
                <a:solidFill>
                  <a:srgbClr val="FF0000"/>
                </a:solidFill>
                <a:latin typeface="微软雅黑" panose="020B0503020204020204" pitchFamily="34" charset="-122"/>
                <a:ea typeface="微软雅黑" panose="020B0503020204020204" pitchFamily="34" charset="-122"/>
              </a:rPr>
              <a:t>了解</a:t>
            </a:r>
            <a:r>
              <a:rPr lang="zh-CN" altLang="en-US" sz="1200" b="1" dirty="0" smtClean="0">
                <a:latin typeface="微软雅黑" panose="020B0503020204020204" pitchFamily="34" charset="-122"/>
                <a:ea typeface="微软雅黑" panose="020B0503020204020204" pitchFamily="34" charset="-122"/>
              </a:rPr>
              <a:t>员工的</a:t>
            </a:r>
            <a:r>
              <a:rPr lang="zh-CN" altLang="en-US" sz="1200" b="1" dirty="0" smtClean="0">
                <a:solidFill>
                  <a:srgbClr val="FF0000"/>
                </a:solidFill>
                <a:latin typeface="微软雅黑" panose="020B0503020204020204" pitchFamily="34" charset="-122"/>
                <a:ea typeface="微软雅黑" panose="020B0503020204020204" pitchFamily="34" charset="-122"/>
              </a:rPr>
              <a:t>需求</a:t>
            </a:r>
            <a:r>
              <a:rPr lang="zh-CN" altLang="en-US" sz="1200" b="1" dirty="0" smtClean="0">
                <a:latin typeface="微软雅黑" panose="020B0503020204020204" pitchFamily="34" charset="-122"/>
                <a:ea typeface="微软雅黑" panose="020B0503020204020204" pitchFamily="34" charset="-122"/>
              </a:rPr>
              <a:t>，针对其需求</a:t>
            </a:r>
            <a:r>
              <a:rPr lang="zh-CN" altLang="en-US" sz="1200" b="1" dirty="0" smtClean="0">
                <a:solidFill>
                  <a:srgbClr val="FF0000"/>
                </a:solidFill>
                <a:latin typeface="微软雅黑" panose="020B0503020204020204" pitchFamily="34" charset="-122"/>
                <a:ea typeface="微软雅黑" panose="020B0503020204020204" pitchFamily="34" charset="-122"/>
              </a:rPr>
              <a:t>制定相应</a:t>
            </a:r>
            <a:r>
              <a:rPr lang="zh-CN" altLang="en-US" sz="1200" b="1" dirty="0" smtClean="0">
                <a:latin typeface="微软雅黑" panose="020B0503020204020204" pitchFamily="34" charset="-122"/>
                <a:ea typeface="微软雅黑" panose="020B0503020204020204" pitchFamily="34" charset="-122"/>
              </a:rPr>
              <a:t>的激励</a:t>
            </a:r>
            <a:r>
              <a:rPr lang="zh-CN" altLang="en-US" sz="1200" b="1" dirty="0" smtClean="0">
                <a:solidFill>
                  <a:srgbClr val="FF0000"/>
                </a:solidFill>
                <a:latin typeface="微软雅黑" panose="020B0503020204020204" pitchFamily="34" charset="-122"/>
                <a:ea typeface="微软雅黑" panose="020B0503020204020204" pitchFamily="34" charset="-122"/>
              </a:rPr>
              <a:t>措施</a:t>
            </a:r>
            <a:endParaRPr lang="en-US" altLang="zh-CN" sz="1200" b="0" dirty="0" smtClean="0">
              <a:solidFill>
                <a:schemeClr val="tx1"/>
              </a:solidFill>
              <a:latin typeface="+mn-lt"/>
              <a:ea typeface="+mn-ea"/>
            </a:endParaRPr>
          </a:p>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sz="1200" b="1" dirty="0" smtClean="0">
              <a:solidFill>
                <a:srgbClr val="FF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45</a:t>
            </a:fld>
            <a:endParaRPr lang="zh-CN" altLang="en-US"/>
          </a:p>
        </p:txBody>
      </p:sp>
    </p:spTree>
    <p:extLst>
      <p:ext uri="{BB962C8B-B14F-4D97-AF65-F5344CB8AC3E}">
        <p14:creationId xmlns:p14="http://schemas.microsoft.com/office/powerpoint/2010/main" val="308436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第三节一起来学习一下不同类型的企业他们的不同的激励</a:t>
            </a:r>
            <a:r>
              <a:rPr lang="zh-CN" altLang="en-US" dirty="0" smtClean="0"/>
              <a:t>方式</a:t>
            </a:r>
            <a:endParaRPr lang="en-US" altLang="zh-CN" dirty="0" smtClean="0"/>
          </a:p>
          <a:p>
            <a:r>
              <a:rPr lang="zh-CN" altLang="en-US" dirty="0" smtClean="0"/>
              <a:t>主要是介绍国企和私企</a:t>
            </a:r>
            <a:endParaRPr lang="en-US" altLang="zh-CN" dirty="0" smtClean="0"/>
          </a:p>
          <a:p>
            <a:r>
              <a:rPr lang="zh-CN" altLang="en-US" dirty="0" smtClean="0"/>
              <a:t>中小型企业</a:t>
            </a:r>
            <a:endParaRPr lang="en-US" altLang="zh-CN" dirty="0" smtClean="0"/>
          </a:p>
          <a:p>
            <a:r>
              <a:rPr lang="zh-CN" altLang="en-US" dirty="0" smtClean="0"/>
              <a:t>以及不同的发展阶段（企业有自己生命周期的）</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46</a:t>
            </a:fld>
            <a:endParaRPr lang="zh-CN" altLang="en-US"/>
          </a:p>
        </p:txBody>
      </p:sp>
    </p:spTree>
    <p:extLst>
      <p:ext uri="{BB962C8B-B14F-4D97-AF65-F5344CB8AC3E}">
        <p14:creationId xmlns:p14="http://schemas.microsoft.com/office/powerpoint/2010/main" val="14206915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首先来了解一下国企的激励模式，从物质和精神两个方面来具体学习</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你印象中的国企有什么样的特点？稳定、干多干少工资差别不大、官僚主义作风比较盛行、摸鱼的人比较多</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所以为了更好地发挥激励的作用，需要符合以下原则：</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1</a:t>
            </a:r>
            <a:r>
              <a:rPr lang="zh-CN" altLang="en-US" b="1" dirty="0" smtClean="0"/>
              <a:t>）奖金的分配可以比较灵活多样</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2</a:t>
            </a:r>
            <a:r>
              <a:rPr lang="zh-CN" altLang="en-US" b="1" dirty="0" smtClean="0"/>
              <a:t>）工资应该跟工作效率和性质（有的部门工作比较难，比较重要，就要多给钱）挂钩</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3</a:t>
            </a:r>
            <a:r>
              <a:rPr lang="zh-CN" altLang="en-US" b="1" dirty="0" smtClean="0"/>
              <a:t>）工资的增长应该低于劳动生产率的增长，公司多挣</a:t>
            </a:r>
            <a:r>
              <a:rPr lang="en-US" altLang="zh-CN" b="1" dirty="0" smtClean="0"/>
              <a:t>100</a:t>
            </a:r>
            <a:r>
              <a:rPr lang="zh-CN" altLang="en-US" b="1" dirty="0" smtClean="0"/>
              <a:t>，工资多发</a:t>
            </a:r>
            <a:r>
              <a:rPr lang="en-US" altLang="zh-CN" b="1" dirty="0" smtClean="0"/>
              <a:t>200</a:t>
            </a:r>
            <a:r>
              <a:rPr lang="zh-CN" altLang="en-US" b="1" dirty="0" smtClean="0"/>
              <a:t>，长此以往，公司不就亏死了么</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4</a:t>
            </a:r>
            <a:r>
              <a:rPr lang="zh-CN" altLang="en-US" b="1" dirty="0" smtClean="0"/>
              <a:t>）比如通货膨胀了，物价上涨了，那应该多发点还是少发点</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5</a:t>
            </a:r>
            <a:r>
              <a:rPr lang="zh-CN" altLang="en-US" b="1" dirty="0" smtClean="0"/>
              <a:t>）给员工交社保，建立福利体系（团建、定期体检等）</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了解即可</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47</a:t>
            </a:fld>
            <a:endParaRPr lang="zh-CN" altLang="en-US"/>
          </a:p>
        </p:txBody>
      </p:sp>
    </p:spTree>
    <p:extLst>
      <p:ext uri="{BB962C8B-B14F-4D97-AF65-F5344CB8AC3E}">
        <p14:creationId xmlns:p14="http://schemas.microsoft.com/office/powerpoint/2010/main" val="30655666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国有企业物质激励还是有的，但是精神激励可能会比较少一些，所以国有企业应该加强一下精神激励</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1</a:t>
            </a:r>
            <a:r>
              <a:rPr lang="zh-CN" altLang="en-US" b="1" dirty="0" smtClean="0"/>
              <a:t>）国企的管理等级比较森严，所以应该加强民主管理，适当放权，激发员工的自主性、积极性</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2</a:t>
            </a:r>
            <a:r>
              <a:rPr lang="zh-CN" altLang="en-US" b="1" dirty="0" smtClean="0"/>
              <a:t>）送礼走后门、勾心斗角；要杜绝</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3</a:t>
            </a:r>
            <a:r>
              <a:rPr lang="zh-CN" altLang="en-US" b="1" dirty="0" smtClean="0"/>
              <a:t>）集体主义</a:t>
            </a:r>
            <a:r>
              <a:rPr lang="en-US" altLang="zh-CN" b="1" dirty="0" smtClean="0"/>
              <a:t>——</a:t>
            </a:r>
            <a:r>
              <a:rPr lang="zh-CN" altLang="en-US" b="1" dirty="0" smtClean="0"/>
              <a:t>不是自己搞钱的工具</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4</a:t>
            </a:r>
            <a:r>
              <a:rPr lang="zh-CN" altLang="en-US" b="1" dirty="0" smtClean="0"/>
              <a:t>）提升人的能力</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48</a:t>
            </a:fld>
            <a:endParaRPr lang="zh-CN" altLang="en-US"/>
          </a:p>
        </p:txBody>
      </p:sp>
    </p:spTree>
    <p:extLst>
      <p:ext uri="{BB962C8B-B14F-4D97-AF65-F5344CB8AC3E}">
        <p14:creationId xmlns:p14="http://schemas.microsoft.com/office/powerpoint/2010/main" val="30731310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非公有制就是所谓的私企，他们的激励模式是会出简答题的</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首先了解一下激励的基本原则：一个词叫做个性化，不同的对象采取不同的激励措施，因为不同的人大家看重的东西是不一样的，定编定岗就是设置多少个岗位、招聘多少人</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具体的层面包括三个：权益层、经营管理层、基层，口诀：园艺景观</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rPr>
              <a:t>① </a:t>
            </a:r>
            <a:r>
              <a:rPr lang="zh-CN" altLang="en-US" sz="1200" b="1" dirty="0" smtClean="0">
                <a:solidFill>
                  <a:srgbClr val="FF0000"/>
                </a:solidFill>
                <a:latin typeface="微软雅黑" panose="020B0503020204020204" pitchFamily="34" charset="-122"/>
              </a:rPr>
              <a:t>权益层激励</a:t>
            </a:r>
            <a:r>
              <a:rPr lang="zh-CN" altLang="en-US" sz="1200" dirty="0" smtClean="0">
                <a:latin typeface="微软雅黑" panose="020B0503020204020204" pitchFamily="34" charset="-122"/>
              </a:rPr>
              <a:t>（股权持有人）：激励的目的是保持其对企业投资的兴趣，并积极参与企业的治理与监督。</a:t>
            </a:r>
            <a:endParaRPr lang="en-US" altLang="zh-CN" sz="1200" dirty="0" smtClean="0">
              <a:latin typeface="微软雅黑" panose="020B0503020204020204" pitchFamily="34" charset="-122"/>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dirty="0" smtClean="0">
                <a:solidFill>
                  <a:srgbClr val="000000"/>
                </a:solidFill>
                <a:latin typeface="微软雅黑" panose="020B0503020204020204" pitchFamily="34" charset="-122"/>
                <a:ea typeface="微软雅黑" panose="020B0503020204020204" pitchFamily="34" charset="-122"/>
              </a:rPr>
              <a:t>② </a:t>
            </a:r>
            <a:r>
              <a:rPr lang="zh-CN" altLang="en-US" sz="1200" b="1" dirty="0" smtClean="0">
                <a:solidFill>
                  <a:srgbClr val="FF0000"/>
                </a:solidFill>
                <a:latin typeface="微软雅黑" panose="020B0503020204020204" pitchFamily="34" charset="-122"/>
                <a:ea typeface="微软雅黑" panose="020B0503020204020204" pitchFamily="34" charset="-122"/>
              </a:rPr>
              <a:t>经营管理层激励</a:t>
            </a:r>
            <a:r>
              <a:rPr lang="zh-CN" altLang="en-US" sz="1200" dirty="0" smtClean="0">
                <a:latin typeface="微软雅黑" panose="020B0503020204020204" pitchFamily="34" charset="-122"/>
                <a:ea typeface="微软雅黑" panose="020B0503020204020204" pitchFamily="34" charset="-122"/>
              </a:rPr>
              <a:t>：</a:t>
            </a:r>
            <a:r>
              <a:rPr lang="zh-CN" altLang="zh-CN" sz="1200" kern="1200" dirty="0" smtClean="0">
                <a:solidFill>
                  <a:schemeClr val="tx1"/>
                </a:solidFill>
                <a:effectLst/>
                <a:latin typeface="+mn-lt"/>
                <a:ea typeface="+mn-ea"/>
                <a:cs typeface="+mn-cs"/>
              </a:rPr>
              <a:t>企业经营管理层对企业效率起着决定性的作用，因而也是企业激励的主要对象。</a:t>
            </a:r>
            <a:r>
              <a:rPr lang="zh-CN" altLang="en-US" sz="1200" dirty="0" smtClean="0">
                <a:solidFill>
                  <a:srgbClr val="000000"/>
                </a:solidFill>
                <a:latin typeface="微软雅黑" panose="020B0503020204020204" pitchFamily="34" charset="-122"/>
                <a:ea typeface="微软雅黑" panose="020B0503020204020204" pitchFamily="34" charset="-122"/>
              </a:rPr>
              <a:t>目标管理计划、利润分享计划、股份转让计划、充分的授权并允许犯小错、营造舒适的办公环境和人际关系。</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③</a:t>
            </a:r>
            <a:r>
              <a:rPr lang="zh-CN" altLang="zh-CN" sz="1200" kern="1200" dirty="0" smtClean="0">
                <a:solidFill>
                  <a:schemeClr val="tx1"/>
                </a:solidFill>
                <a:effectLst/>
                <a:latin typeface="+mn-lt"/>
                <a:ea typeface="+mn-ea"/>
                <a:cs typeface="+mn-cs"/>
              </a:rPr>
              <a:t>基层员工指在企业计划范围内，负责生产、销售和服务等具体操作环节的所有员工</a:t>
            </a:r>
            <a:r>
              <a:rPr lang="zh-CN" altLang="en-US" sz="1200" kern="1200" dirty="0" smtClean="0">
                <a:solidFill>
                  <a:schemeClr val="tx1"/>
                </a:solidFill>
                <a:effectLst/>
                <a:latin typeface="+mn-lt"/>
                <a:ea typeface="+mn-ea"/>
                <a:cs typeface="+mn-cs"/>
              </a:rPr>
              <a:t>。</a:t>
            </a:r>
            <a:r>
              <a:rPr lang="zh-CN" altLang="en-US" sz="1200" dirty="0" smtClean="0">
                <a:solidFill>
                  <a:srgbClr val="000000"/>
                </a:solidFill>
                <a:latin typeface="微软雅黑" panose="020B0503020204020204" pitchFamily="34" charset="-122"/>
                <a:ea typeface="微软雅黑" panose="020B0503020204020204" pitchFamily="34" charset="-122"/>
              </a:rPr>
              <a:t>使员工个人的成长与企业的发展统一起来，让员工与企业共同成长。</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49</a:t>
            </a:fld>
            <a:endParaRPr lang="zh-CN" altLang="en-US"/>
          </a:p>
        </p:txBody>
      </p:sp>
    </p:spTree>
    <p:extLst>
      <p:ext uri="{BB962C8B-B14F-4D97-AF65-F5344CB8AC3E}">
        <p14:creationId xmlns:p14="http://schemas.microsoft.com/office/powerpoint/2010/main" val="2774893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上节课讲的是员工的培训，希望自己的员工都具有超高的水准，这样的话就可以提高组织的工作效率和工作质量，为组织创造更多的收益，但是人的能力提升上去只是一个方面，还需要提高员工的积极性、主动性，怎么提高积极性，那就是要有一些激励机制呗，最常见的就是升职加薪呗，第九章就围绕着员工的激励来展开，一共包括四节的内容，概述、手段、模式以及员工类型</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a:t>
            </a:fld>
            <a:endParaRPr lang="zh-CN" altLang="en-US"/>
          </a:p>
        </p:txBody>
      </p:sp>
    </p:spTree>
    <p:extLst>
      <p:ext uri="{BB962C8B-B14F-4D97-AF65-F5344CB8AC3E}">
        <p14:creationId xmlns:p14="http://schemas.microsoft.com/office/powerpoint/2010/main" val="36214048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50</a:t>
            </a:fld>
            <a:endParaRPr lang="zh-CN" altLang="en-US"/>
          </a:p>
        </p:txBody>
      </p:sp>
    </p:spTree>
    <p:extLst>
      <p:ext uri="{BB962C8B-B14F-4D97-AF65-F5344CB8AC3E}">
        <p14:creationId xmlns:p14="http://schemas.microsoft.com/office/powerpoint/2010/main" val="39054619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1</a:t>
            </a:r>
            <a:r>
              <a:rPr lang="zh-CN" altLang="en-US" b="1" dirty="0" smtClean="0"/>
              <a:t>）大家想一下激励需要最多的是什么东西？钱！</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2</a:t>
            </a:r>
            <a:r>
              <a:rPr lang="zh-CN" altLang="en-US" b="1" dirty="0" smtClean="0"/>
              <a:t>）激励人才的管理未成体系或者是不完整，所以就难以留住人才</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3</a:t>
            </a:r>
            <a:r>
              <a:rPr lang="zh-CN" altLang="en-US" b="1" dirty="0" smtClean="0"/>
              <a:t>）大企业强调企业文化还是小企业会强调文化？</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4</a:t>
            </a:r>
            <a:r>
              <a:rPr lang="zh-CN" altLang="en-US" b="1" dirty="0" smtClean="0"/>
              <a:t>）小企业的人才可能就是比较熟悉的圈子，包容性比较低，都抱团了，不想别人来分一杯羹，所以容易排外，你可以发现大公司真的天南海北、各个专业的都有</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51</a:t>
            </a:fld>
            <a:endParaRPr lang="zh-CN" altLang="en-US"/>
          </a:p>
        </p:txBody>
      </p:sp>
    </p:spTree>
    <p:extLst>
      <p:ext uri="{BB962C8B-B14F-4D97-AF65-F5344CB8AC3E}">
        <p14:creationId xmlns:p14="http://schemas.microsoft.com/office/powerpoint/2010/main" val="37513676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虽然困难是有的，但是激励的作用也是不可忽视的，所以中小企业也要做好激励</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1</a:t>
            </a:r>
            <a:r>
              <a:rPr lang="zh-CN" altLang="en-US" b="1" dirty="0" smtClean="0"/>
              <a:t>）中小企业不是缺钱么，开不了高工资，咱们可以采用底薪</a:t>
            </a:r>
            <a:r>
              <a:rPr lang="en-US" altLang="zh-CN" b="1" dirty="0" smtClean="0"/>
              <a:t>+</a:t>
            </a:r>
            <a:r>
              <a:rPr lang="zh-CN" altLang="en-US" b="1" dirty="0" smtClean="0"/>
              <a:t>奖金的模式，不能让所有人都拿着高工资不干活，多劳多得</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2</a:t>
            </a:r>
            <a:r>
              <a:rPr lang="zh-CN" altLang="en-US" b="1" dirty="0" smtClean="0"/>
              <a:t>）（</a:t>
            </a:r>
            <a:r>
              <a:rPr lang="en-US" altLang="zh-CN" b="1" dirty="0" smtClean="0"/>
              <a:t>3</a:t>
            </a:r>
            <a:r>
              <a:rPr lang="zh-CN" altLang="en-US" b="1" dirty="0" smtClean="0"/>
              <a:t>）另外咱们还可以用其他的一些方面来进行激励，比如职位（设置有难度的挑战，员工比较有成就感）、机会（做大项目的机会、锻炼自己的机会、晋升的机会）、培训（有成长的空间）、股权（可以享受分红，你越努力，公司挣得越多，你分的就越多）</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52</a:t>
            </a:fld>
            <a:endParaRPr lang="zh-CN" altLang="en-US"/>
          </a:p>
        </p:txBody>
      </p:sp>
    </p:spTree>
    <p:extLst>
      <p:ext uri="{BB962C8B-B14F-4D97-AF65-F5344CB8AC3E}">
        <p14:creationId xmlns:p14="http://schemas.microsoft.com/office/powerpoint/2010/main" val="4020758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53</a:t>
            </a:fld>
            <a:endParaRPr lang="zh-CN" altLang="en-US"/>
          </a:p>
        </p:txBody>
      </p:sp>
    </p:spTree>
    <p:extLst>
      <p:ext uri="{BB962C8B-B14F-4D97-AF65-F5344CB8AC3E}">
        <p14:creationId xmlns:p14="http://schemas.microsoft.com/office/powerpoint/2010/main" val="11942798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企业跟人一样也有“生老病死”，我们可以划分为四个时期，先回想一下，企业的生命周期的四个时期都有啥？</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1</a:t>
            </a:r>
            <a:r>
              <a:rPr lang="zh-CN" altLang="en-US" b="1" dirty="0" smtClean="0"/>
              <a:t>）初创期大家对你的公司也不是很信任，人员流动也大，这个时候大家都比较现实</a:t>
            </a:r>
            <a:r>
              <a:rPr lang="en-US" altLang="zh-CN" b="1" dirty="0" smtClean="0"/>
              <a:t>——</a:t>
            </a:r>
            <a:r>
              <a:rPr lang="zh-CN" altLang="en-US" b="1" dirty="0" smtClean="0"/>
              <a:t>给钱，只有看到钱才能安心</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2</a:t>
            </a:r>
            <a:r>
              <a:rPr lang="zh-CN" altLang="en-US" b="1" dirty="0" smtClean="0"/>
              <a:t>）随着企业的慢慢扩张，核心业务已经走上正轨，这个时候大家对公司的信任逐渐增强，可以结合一些长期的激励，比如员工认购股权，员工与公司的命运绑定起来</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3</a:t>
            </a:r>
            <a:r>
              <a:rPr lang="zh-CN" altLang="en-US" b="1" dirty="0" smtClean="0"/>
              <a:t>）企业到了巅峰时期，上市了，这个时候的一个特点就是员工普遍持股，普通员工也可认购股票</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4</a:t>
            </a:r>
            <a:r>
              <a:rPr lang="zh-CN" altLang="en-US" b="1" dirty="0" smtClean="0"/>
              <a:t>）盛极而衰，由于成熟期这种弊端，企业开始走下坡路了，这个时候想要起死回生，那就必须创新</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54</a:t>
            </a:fld>
            <a:endParaRPr lang="zh-CN" altLang="en-US"/>
          </a:p>
        </p:txBody>
      </p:sp>
    </p:spTree>
    <p:extLst>
      <p:ext uri="{BB962C8B-B14F-4D97-AF65-F5344CB8AC3E}">
        <p14:creationId xmlns:p14="http://schemas.microsoft.com/office/powerpoint/2010/main" val="34395573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55</a:t>
            </a:fld>
            <a:endParaRPr lang="zh-CN" altLang="en-US"/>
          </a:p>
        </p:txBody>
      </p:sp>
    </p:spTree>
    <p:extLst>
      <p:ext uri="{BB962C8B-B14F-4D97-AF65-F5344CB8AC3E}">
        <p14:creationId xmlns:p14="http://schemas.microsoft.com/office/powerpoint/2010/main" val="16198528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56</a:t>
            </a:fld>
            <a:endParaRPr lang="zh-CN" altLang="en-US"/>
          </a:p>
        </p:txBody>
      </p:sp>
    </p:spTree>
    <p:extLst>
      <p:ext uri="{BB962C8B-B14F-4D97-AF65-F5344CB8AC3E}">
        <p14:creationId xmlns:p14="http://schemas.microsoft.com/office/powerpoint/2010/main" val="2839000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57</a:t>
            </a:fld>
            <a:endParaRPr lang="zh-CN" altLang="en-US"/>
          </a:p>
        </p:txBody>
      </p:sp>
    </p:spTree>
    <p:extLst>
      <p:ext uri="{BB962C8B-B14F-4D97-AF65-F5344CB8AC3E}">
        <p14:creationId xmlns:p14="http://schemas.microsoft.com/office/powerpoint/2010/main" val="39369613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58</a:t>
            </a:fld>
            <a:endParaRPr lang="zh-CN" altLang="en-US"/>
          </a:p>
        </p:txBody>
      </p:sp>
    </p:spTree>
    <p:extLst>
      <p:ext uri="{BB962C8B-B14F-4D97-AF65-F5344CB8AC3E}">
        <p14:creationId xmlns:p14="http://schemas.microsoft.com/office/powerpoint/2010/main" val="10543276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59</a:t>
            </a:fld>
            <a:endParaRPr lang="zh-CN" altLang="en-US"/>
          </a:p>
        </p:txBody>
      </p:sp>
    </p:spTree>
    <p:extLst>
      <p:ext uri="{BB962C8B-B14F-4D97-AF65-F5344CB8AC3E}">
        <p14:creationId xmlns:p14="http://schemas.microsoft.com/office/powerpoint/2010/main" val="2217510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a:t>
            </a:fld>
            <a:endParaRPr lang="zh-CN" altLang="en-US"/>
          </a:p>
        </p:txBody>
      </p:sp>
    </p:spTree>
    <p:extLst>
      <p:ext uri="{BB962C8B-B14F-4D97-AF65-F5344CB8AC3E}">
        <p14:creationId xmlns:p14="http://schemas.microsoft.com/office/powerpoint/2010/main" val="1409323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第一节我们讲过激励的影响因素除了跟内部环境和外部环境，还有就是个体因素，所谓地个体因素就是员工的类型不同，激励也要有所不同</a:t>
            </a:r>
            <a:endParaRPr lang="en-US" altLang="zh-CN" dirty="0" smtClean="0"/>
          </a:p>
          <a:p>
            <a:r>
              <a:rPr lang="zh-CN" altLang="en-US" dirty="0" smtClean="0"/>
              <a:t>还记得个体因素都包括哪些吗？口诀：各人教龄，影响收入</a:t>
            </a:r>
            <a:endParaRPr lang="en-US" altLang="zh-CN" dirty="0" smtClean="0"/>
          </a:p>
          <a:p>
            <a:r>
              <a:rPr lang="zh-CN" altLang="en-US" sz="1200" b="1" dirty="0" smtClean="0">
                <a:latin typeface="微软雅黑" panose="020B0503020204020204" pitchFamily="34" charset="-122"/>
                <a:ea typeface="微软雅黑" panose="020B0503020204020204" pitchFamily="34" charset="-122"/>
              </a:rPr>
              <a:t>① </a:t>
            </a:r>
            <a:r>
              <a:rPr lang="zh-CN" altLang="en-US" sz="1200" b="1" dirty="0" smtClean="0">
                <a:solidFill>
                  <a:srgbClr val="FF0000"/>
                </a:solidFill>
                <a:latin typeface="微软雅黑" panose="020B0503020204020204" pitchFamily="34" charset="-122"/>
                <a:ea typeface="微软雅黑" panose="020B0503020204020204" pitchFamily="34" charset="-122"/>
              </a:rPr>
              <a:t>性</a:t>
            </a:r>
            <a:r>
              <a:rPr lang="zh-CN" altLang="en-US" sz="1200" b="1" dirty="0" smtClean="0">
                <a:solidFill>
                  <a:srgbClr val="0070C0"/>
                </a:solidFill>
                <a:latin typeface="微软雅黑" panose="020B0503020204020204" pitchFamily="34" charset="-122"/>
                <a:ea typeface="微软雅黑" panose="020B0503020204020204" pitchFamily="34" charset="-122"/>
              </a:rPr>
              <a:t>格</a:t>
            </a:r>
            <a:r>
              <a:rPr lang="zh-CN" altLang="en-US" sz="1200" b="1" dirty="0" smtClean="0">
                <a:latin typeface="微软雅黑" panose="020B0503020204020204" pitchFamily="34" charset="-122"/>
                <a:ea typeface="微软雅黑" panose="020B0503020204020204" pitchFamily="34" charset="-122"/>
              </a:rPr>
              <a:t>特征；② 个</a:t>
            </a:r>
            <a:r>
              <a:rPr lang="zh-CN" altLang="en-US" sz="1200" b="1" dirty="0" smtClean="0">
                <a:solidFill>
                  <a:srgbClr val="0070C0"/>
                </a:solidFill>
                <a:latin typeface="微软雅黑" panose="020B0503020204020204" pitchFamily="34" charset="-122"/>
                <a:ea typeface="微软雅黑" panose="020B0503020204020204" pitchFamily="34" charset="-122"/>
              </a:rPr>
              <a:t>人</a:t>
            </a:r>
            <a:r>
              <a:rPr lang="zh-CN" altLang="en-US" sz="1200" b="1" dirty="0" smtClean="0">
                <a:solidFill>
                  <a:srgbClr val="FF0000"/>
                </a:solidFill>
                <a:latin typeface="微软雅黑" panose="020B0503020204020204" pitchFamily="34" charset="-122"/>
                <a:ea typeface="微软雅黑" panose="020B0503020204020204" pitchFamily="34" charset="-122"/>
              </a:rPr>
              <a:t>价值观</a:t>
            </a:r>
            <a:r>
              <a:rPr lang="zh-CN" altLang="en-US" sz="1200" b="1" dirty="0" smtClean="0">
                <a:latin typeface="微软雅黑" panose="020B0503020204020204" pitchFamily="34" charset="-122"/>
                <a:ea typeface="微软雅黑" panose="020B0503020204020204" pitchFamily="34" charset="-122"/>
              </a:rPr>
              <a:t>；③ 受</a:t>
            </a:r>
            <a:r>
              <a:rPr lang="zh-CN" altLang="en-US" sz="1200" b="1" dirty="0" smtClean="0">
                <a:solidFill>
                  <a:srgbClr val="0070C0"/>
                </a:solidFill>
                <a:latin typeface="微软雅黑" panose="020B0503020204020204" pitchFamily="34" charset="-122"/>
                <a:ea typeface="微软雅黑" panose="020B0503020204020204" pitchFamily="34" charset="-122"/>
              </a:rPr>
              <a:t>教</a:t>
            </a:r>
            <a:r>
              <a:rPr lang="zh-CN" altLang="en-US" sz="1200" b="1" dirty="0" smtClean="0">
                <a:solidFill>
                  <a:srgbClr val="FF0000"/>
                </a:solidFill>
                <a:latin typeface="微软雅黑" panose="020B0503020204020204" pitchFamily="34" charset="-122"/>
                <a:ea typeface="微软雅黑" panose="020B0503020204020204" pitchFamily="34" charset="-122"/>
              </a:rPr>
              <a:t>育程度</a:t>
            </a:r>
            <a:r>
              <a:rPr lang="zh-CN" altLang="en-US" sz="1200" b="1" dirty="0" smtClean="0">
                <a:latin typeface="微软雅黑" panose="020B0503020204020204" pitchFamily="34" charset="-122"/>
                <a:ea typeface="微软雅黑" panose="020B0503020204020204" pitchFamily="34" charset="-122"/>
              </a:rPr>
              <a:t>；④ 年</a:t>
            </a:r>
            <a:r>
              <a:rPr lang="zh-CN" altLang="en-US" sz="1200" b="1" dirty="0" smtClean="0">
                <a:solidFill>
                  <a:srgbClr val="0070C0"/>
                </a:solidFill>
                <a:latin typeface="微软雅黑" panose="020B0503020204020204" pitchFamily="34" charset="-122"/>
                <a:ea typeface="微软雅黑" panose="020B0503020204020204" pitchFamily="34" charset="-122"/>
              </a:rPr>
              <a:t>龄</a:t>
            </a:r>
            <a:r>
              <a:rPr lang="zh-CN" altLang="en-US" sz="1200" b="1" dirty="0" smtClean="0">
                <a:latin typeface="微软雅黑" panose="020B0503020204020204" pitchFamily="34" charset="-122"/>
                <a:ea typeface="微软雅黑" panose="020B0503020204020204" pitchFamily="34" charset="-122"/>
              </a:rPr>
              <a:t>与工龄；⑤ </a:t>
            </a:r>
            <a:r>
              <a:rPr lang="zh-CN" altLang="en-US" sz="1200" b="1" dirty="0" smtClean="0">
                <a:solidFill>
                  <a:srgbClr val="0070C0"/>
                </a:solidFill>
                <a:latin typeface="微软雅黑" panose="020B0503020204020204" pitchFamily="34" charset="-122"/>
                <a:ea typeface="微软雅黑" panose="020B0503020204020204" pitchFamily="34" charset="-122"/>
              </a:rPr>
              <a:t>收入</a:t>
            </a:r>
            <a:r>
              <a:rPr lang="zh-CN" altLang="en-US" sz="1200" b="1" dirty="0" smtClean="0">
                <a:latin typeface="微软雅黑" panose="020B0503020204020204" pitchFamily="34" charset="-122"/>
                <a:ea typeface="微软雅黑" panose="020B0503020204020204" pitchFamily="34" charset="-122"/>
              </a:rPr>
              <a:t>水平。</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60</a:t>
            </a:fld>
            <a:endParaRPr lang="zh-CN" altLang="en-US"/>
          </a:p>
        </p:txBody>
      </p:sp>
    </p:spTree>
    <p:extLst>
      <p:ext uri="{BB962C8B-B14F-4D97-AF65-F5344CB8AC3E}">
        <p14:creationId xmlns:p14="http://schemas.microsoft.com/office/powerpoint/2010/main" val="25236450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61</a:t>
            </a:fld>
            <a:endParaRPr lang="zh-CN" altLang="en-US"/>
          </a:p>
        </p:txBody>
      </p:sp>
    </p:spTree>
    <p:extLst>
      <p:ext uri="{BB962C8B-B14F-4D97-AF65-F5344CB8AC3E}">
        <p14:creationId xmlns:p14="http://schemas.microsoft.com/office/powerpoint/2010/main" val="28537420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指挥型：比较强势、有主见，喜欢命令他人，所以你看看右边哪一个是符合这种性格的</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关系型：善于交际、与不同的人相处、爱交流</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智力型：比较喜欢用数据思考、爱分析、爱思考</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工兵型：听命令形式，属于埋头苦干型，只是一个没有感情的工作机器，</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62</a:t>
            </a:fld>
            <a:endParaRPr lang="zh-CN" altLang="en-US"/>
          </a:p>
        </p:txBody>
      </p:sp>
    </p:spTree>
    <p:extLst>
      <p:ext uri="{BB962C8B-B14F-4D97-AF65-F5344CB8AC3E}">
        <p14:creationId xmlns:p14="http://schemas.microsoft.com/office/powerpoint/2010/main" val="31498240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b="0" dirty="0" smtClean="0"/>
              <a:t>1</a:t>
            </a:r>
            <a:r>
              <a:rPr lang="zh-CN" altLang="en-US" b="0" dirty="0" smtClean="0"/>
              <a:t>、专业技术人员是企业技术革新和科技成果推广应用的主力军，是企业持续发展的动力，激励的时候一方面要注意尊重员工的想法，给他们一些自主权；另外一个方面就是薪酬、培训的激励</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b="0" dirty="0" smtClean="0"/>
              <a:t>2</a:t>
            </a:r>
            <a:r>
              <a:rPr lang="zh-CN" altLang="en-US" b="0" dirty="0" smtClean="0"/>
              <a:t>、销售部门是公司的利润中心，销售人员直接与客户接触，促成业务交易和货款回收，同时也代表着企业的形象。销售人员的激励机制包括薪酬激励和业绩考核</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b="0" dirty="0" smtClean="0"/>
              <a:t>3</a:t>
            </a:r>
            <a:r>
              <a:rPr lang="zh-CN" altLang="en-US" b="0" dirty="0" smtClean="0"/>
              <a:t>、</a:t>
            </a:r>
            <a:r>
              <a:rPr lang="zh-CN" altLang="zh-CN" sz="1200" kern="1200" dirty="0" smtClean="0">
                <a:solidFill>
                  <a:schemeClr val="tx1"/>
                </a:solidFill>
                <a:effectLst/>
                <a:latin typeface="+mn-lt"/>
                <a:ea typeface="+mn-ea"/>
                <a:cs typeface="+mn-cs"/>
              </a:rPr>
              <a:t>一线生产人员是企业生产经营的目标的直接完成者，他们文化层次较低，工作内容具体单一，体力劳动比重较大，工作环境相对较差。</a:t>
            </a:r>
            <a:r>
              <a:rPr lang="zh-CN" altLang="en-US" sz="1200" kern="1200" dirty="0" smtClean="0">
                <a:solidFill>
                  <a:schemeClr val="tx1"/>
                </a:solidFill>
                <a:effectLst/>
                <a:latin typeface="+mn-lt"/>
                <a:ea typeface="+mn-ea"/>
                <a:cs typeface="+mn-cs"/>
              </a:rPr>
              <a:t>薪酬、绩效（任务完成度直接跟绩效挂钩）、改善环境、培训</a:t>
            </a:r>
            <a:endParaRPr lang="en-US" altLang="zh-CN" sz="1200"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sz="1200" b="0" kern="1200" dirty="0" smtClean="0">
                <a:solidFill>
                  <a:schemeClr val="tx1"/>
                </a:solidFill>
                <a:effectLst/>
                <a:latin typeface="+mn-lt"/>
                <a:ea typeface="+mn-ea"/>
                <a:cs typeface="+mn-cs"/>
              </a:rPr>
              <a:t>4</a:t>
            </a:r>
            <a:r>
              <a:rPr lang="zh-CN" altLang="en-US" sz="1200" b="0" kern="1200" dirty="0" smtClean="0">
                <a:solidFill>
                  <a:schemeClr val="tx1"/>
                </a:solidFill>
                <a:effectLst/>
                <a:latin typeface="+mn-lt"/>
                <a:ea typeface="+mn-ea"/>
                <a:cs typeface="+mn-cs"/>
              </a:rPr>
              <a:t>、“晋升</a:t>
            </a:r>
            <a:r>
              <a:rPr lang="en-US" altLang="zh-CN" sz="1200" b="0" kern="1200" dirty="0" smtClean="0">
                <a:solidFill>
                  <a:schemeClr val="tx1"/>
                </a:solidFill>
                <a:effectLst/>
                <a:latin typeface="+mn-lt"/>
                <a:ea typeface="+mn-ea"/>
                <a:cs typeface="+mn-cs"/>
              </a:rPr>
              <a:t>+</a:t>
            </a:r>
            <a:r>
              <a:rPr lang="zh-CN" altLang="en-US" sz="1200" b="0" kern="1200" dirty="0" smtClean="0">
                <a:solidFill>
                  <a:schemeClr val="tx1"/>
                </a:solidFill>
                <a:effectLst/>
                <a:latin typeface="+mn-lt"/>
                <a:ea typeface="+mn-ea"/>
                <a:cs typeface="+mn-cs"/>
              </a:rPr>
              <a:t>激励性薪酬”是适用于管理人员的有效的激励模式。并且最具有吸引力的就是晋升</a:t>
            </a:r>
            <a:endParaRPr lang="en-US" altLang="zh-CN" b="0"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63</a:t>
            </a:fld>
            <a:endParaRPr lang="zh-CN" altLang="en-US"/>
          </a:p>
        </p:txBody>
      </p:sp>
    </p:spTree>
    <p:extLst>
      <p:ext uri="{BB962C8B-B14F-4D97-AF65-F5344CB8AC3E}">
        <p14:creationId xmlns:p14="http://schemas.microsoft.com/office/powerpoint/2010/main" val="32943119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64</a:t>
            </a:fld>
            <a:endParaRPr lang="zh-CN" altLang="en-US"/>
          </a:p>
        </p:txBody>
      </p:sp>
    </p:spTree>
    <p:extLst>
      <p:ext uri="{BB962C8B-B14F-4D97-AF65-F5344CB8AC3E}">
        <p14:creationId xmlns:p14="http://schemas.microsoft.com/office/powerpoint/2010/main" val="9334809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65</a:t>
            </a:fld>
            <a:endParaRPr lang="zh-CN" altLang="en-US"/>
          </a:p>
        </p:txBody>
      </p:sp>
    </p:spTree>
    <p:extLst>
      <p:ext uri="{BB962C8B-B14F-4D97-AF65-F5344CB8AC3E}">
        <p14:creationId xmlns:p14="http://schemas.microsoft.com/office/powerpoint/2010/main" val="38514056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66</a:t>
            </a:fld>
            <a:endParaRPr lang="zh-CN" altLang="en-US"/>
          </a:p>
        </p:txBody>
      </p:sp>
    </p:spTree>
    <p:extLst>
      <p:ext uri="{BB962C8B-B14F-4D97-AF65-F5344CB8AC3E}">
        <p14:creationId xmlns:p14="http://schemas.microsoft.com/office/powerpoint/2010/main" val="27451535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67</a:t>
            </a:fld>
            <a:endParaRPr lang="zh-CN" altLang="en-US"/>
          </a:p>
        </p:txBody>
      </p:sp>
    </p:spTree>
    <p:extLst>
      <p:ext uri="{BB962C8B-B14F-4D97-AF65-F5344CB8AC3E}">
        <p14:creationId xmlns:p14="http://schemas.microsoft.com/office/powerpoint/2010/main" val="32564487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68</a:t>
            </a:fld>
            <a:endParaRPr lang="zh-CN" altLang="en-US"/>
          </a:p>
        </p:txBody>
      </p:sp>
    </p:spTree>
    <p:extLst>
      <p:ext uri="{BB962C8B-B14F-4D97-AF65-F5344CB8AC3E}">
        <p14:creationId xmlns:p14="http://schemas.microsoft.com/office/powerpoint/2010/main" val="40897786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69</a:t>
            </a:fld>
            <a:endParaRPr lang="zh-CN" altLang="en-US"/>
          </a:p>
        </p:txBody>
      </p:sp>
    </p:spTree>
    <p:extLst>
      <p:ext uri="{BB962C8B-B14F-4D97-AF65-F5344CB8AC3E}">
        <p14:creationId xmlns:p14="http://schemas.microsoft.com/office/powerpoint/2010/main" val="433815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b="1" dirty="0" smtClean="0"/>
              <a:t>1.</a:t>
            </a:r>
            <a:r>
              <a:rPr lang="zh-CN" altLang="en-US" b="1" dirty="0" smtClean="0"/>
              <a:t>系统性</a:t>
            </a:r>
            <a:r>
              <a:rPr lang="zh-CN" altLang="en-US" b="0" dirty="0" smtClean="0"/>
              <a:t>：企业激励的对象涉及公司的全体员工，你想象一下，其他部门都有绩效奖金，就你们部门没有，是不是瞬间就泄气了，打击了积极性</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b="1" dirty="0" smtClean="0"/>
              <a:t>2.</a:t>
            </a:r>
            <a:r>
              <a:rPr lang="zh-CN" altLang="en-US" b="1" dirty="0" smtClean="0"/>
              <a:t>社会性</a:t>
            </a:r>
            <a:r>
              <a:rPr lang="zh-CN" altLang="en-US" b="0" dirty="0" smtClean="0"/>
              <a:t>：人不但需要物质奖励，还需要得到精神奖励，想象一下：同样的奖励你</a:t>
            </a:r>
            <a:r>
              <a:rPr lang="en-US" altLang="zh-CN" b="0" dirty="0" smtClean="0"/>
              <a:t>2000</a:t>
            </a:r>
            <a:r>
              <a:rPr lang="zh-CN" altLang="en-US" b="0" dirty="0" smtClean="0"/>
              <a:t>块钱，一种是笑着跟你说：小李啊，加班辛苦了；一种是板着脸，好像很不情愿给你似的</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b="1" dirty="0" smtClean="0"/>
              <a:t>3.</a:t>
            </a:r>
            <a:r>
              <a:rPr lang="zh-CN" altLang="en-US" b="1" dirty="0" smtClean="0"/>
              <a:t>易逝性</a:t>
            </a:r>
            <a:r>
              <a:rPr lang="zh-CN" altLang="en-US" b="0" dirty="0" smtClean="0"/>
              <a:t>：时间久了，激励的效果也就减退了，比如刚开始说：业绩前三名奖励小礼物，刚开始都挺期待、挺积极，时间久了，感觉也就那样了，想拿小礼物的心慢慢地就佛了</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b="1" dirty="0" smtClean="0"/>
              <a:t>4.</a:t>
            </a:r>
            <a:r>
              <a:rPr lang="zh-CN" altLang="en-US" b="1" dirty="0" smtClean="0"/>
              <a:t>信用性</a:t>
            </a:r>
            <a:r>
              <a:rPr lang="zh-CN" altLang="en-US" b="0" dirty="0" smtClean="0"/>
              <a:t>：不要开空头支票，这年头谁也不是傻子，一次两次被骗，还能每次都被骗啊，而且同样的不守承诺会使得组织的信誉下降而且会有失落感、更不想好好干活了</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b="1" dirty="0" smtClean="0"/>
              <a:t>5.</a:t>
            </a:r>
            <a:r>
              <a:rPr lang="zh-CN" altLang="en-US" b="1" dirty="0" smtClean="0"/>
              <a:t>有限性</a:t>
            </a:r>
            <a:r>
              <a:rPr lang="zh-CN" altLang="en-US" b="0" dirty="0" smtClean="0"/>
              <a:t>：比如激励一个员工就要花费</a:t>
            </a:r>
            <a:r>
              <a:rPr lang="en-US" altLang="zh-CN" b="0" dirty="0" smtClean="0"/>
              <a:t>100</a:t>
            </a:r>
            <a:r>
              <a:rPr lang="zh-CN" altLang="en-US" b="0" dirty="0" smtClean="0"/>
              <a:t>万，还会采取激励方式吗？</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多选题，系会是有用的</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7</a:t>
            </a:fld>
            <a:endParaRPr lang="zh-CN" altLang="en-US"/>
          </a:p>
        </p:txBody>
      </p:sp>
    </p:spTree>
    <p:extLst>
      <p:ext uri="{BB962C8B-B14F-4D97-AF65-F5344CB8AC3E}">
        <p14:creationId xmlns:p14="http://schemas.microsoft.com/office/powerpoint/2010/main" val="38142704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70</a:t>
            </a:fld>
            <a:endParaRPr lang="zh-CN" altLang="en-US"/>
          </a:p>
        </p:txBody>
      </p:sp>
    </p:spTree>
    <p:extLst>
      <p:ext uri="{BB962C8B-B14F-4D97-AF65-F5344CB8AC3E}">
        <p14:creationId xmlns:p14="http://schemas.microsoft.com/office/powerpoint/2010/main" val="2086288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一共有</a:t>
            </a:r>
            <a:r>
              <a:rPr lang="en-US" altLang="zh-CN" b="0" dirty="0" smtClean="0"/>
              <a:t>6</a:t>
            </a:r>
            <a:r>
              <a:rPr lang="zh-CN" altLang="en-US" b="0" dirty="0" smtClean="0"/>
              <a:t>大理论：</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b="0" dirty="0" smtClean="0"/>
              <a:t>1</a:t>
            </a:r>
            <a:r>
              <a:rPr lang="zh-CN" altLang="en-US" b="0" dirty="0" smtClean="0"/>
              <a:t>、马斯洛的需求层次理论，马斯洛将人的需求划分成</a:t>
            </a:r>
            <a:r>
              <a:rPr lang="en-US" altLang="zh-CN" b="0" dirty="0" smtClean="0"/>
              <a:t>5</a:t>
            </a:r>
            <a:r>
              <a:rPr lang="zh-CN" altLang="en-US" b="0" dirty="0" smtClean="0"/>
              <a:t>个层次：生理就吃满足基本的衣食住行，安全就是有安全感、生命有保障，社交就是要跟其他人发生联系，不是独自生活；得到尊重，别人看不起你你就不开心；最后是自我实现，做着自己喜欢的事情，而且对社会有所贡献</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考点一：谁提出来的？口诀：马上需要</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考点二：需求层次的内容，口诀：自尊叫安生</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b="0" dirty="0" smtClean="0"/>
              <a:t>2</a:t>
            </a:r>
            <a:r>
              <a:rPr lang="zh-CN" altLang="en-US" b="0" dirty="0" smtClean="0"/>
              <a:t>、奥德弗觉得马大哥的理论内容有点多，所以进行了归纳总结，将五个方面归纳成三个方面，也就是</a:t>
            </a:r>
            <a:r>
              <a:rPr lang="en-US" altLang="zh-CN" b="0" dirty="0" smtClean="0"/>
              <a:t>ERG</a:t>
            </a:r>
            <a:r>
              <a:rPr lang="zh-CN" altLang="en-US" b="0" dirty="0" smtClean="0"/>
              <a:t>理论：</a:t>
            </a:r>
            <a:r>
              <a:rPr lang="en-US" altLang="zh-CN" b="0" dirty="0" smtClean="0"/>
              <a:t>E</a:t>
            </a:r>
            <a:r>
              <a:rPr lang="zh-CN" altLang="en-US" b="0" dirty="0" smtClean="0"/>
              <a:t>（</a:t>
            </a:r>
            <a:r>
              <a:rPr lang="en-US" altLang="zh-CN" b="0" dirty="0" smtClean="0"/>
              <a:t>existence</a:t>
            </a:r>
            <a:r>
              <a:rPr lang="zh-CN" altLang="en-US" b="0" dirty="0" smtClean="0"/>
              <a:t>，生存）、</a:t>
            </a:r>
            <a:r>
              <a:rPr lang="en-US" altLang="zh-CN" b="0" dirty="0" smtClean="0"/>
              <a:t>R</a:t>
            </a:r>
            <a:r>
              <a:rPr lang="zh-CN" altLang="en-US" b="0" dirty="0" smtClean="0"/>
              <a:t>（</a:t>
            </a:r>
            <a:r>
              <a:rPr lang="en-US" altLang="zh-CN" b="0" dirty="0" smtClean="0"/>
              <a:t>relation</a:t>
            </a:r>
            <a:r>
              <a:rPr lang="zh-CN" altLang="en-US" b="0" dirty="0" smtClean="0"/>
              <a:t>，关系）、</a:t>
            </a:r>
            <a:r>
              <a:rPr lang="en-US" altLang="zh-CN" b="0" dirty="0" smtClean="0"/>
              <a:t>G</a:t>
            </a:r>
            <a:r>
              <a:rPr lang="zh-CN" altLang="en-US" b="0" dirty="0" smtClean="0"/>
              <a:t>（</a:t>
            </a:r>
            <a:r>
              <a:rPr lang="en-US" altLang="zh-CN" b="0" dirty="0" smtClean="0"/>
              <a:t>growth</a:t>
            </a:r>
            <a:r>
              <a:rPr lang="zh-CN" altLang="en-US" b="0" dirty="0" smtClean="0"/>
              <a:t>，成长）</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考点一：谁提出来的？口诀：</a:t>
            </a:r>
            <a:r>
              <a:rPr lang="en-US" altLang="zh-CN" b="1" dirty="0" smtClean="0"/>
              <a:t>E</a:t>
            </a:r>
            <a:r>
              <a:rPr lang="zh-CN" altLang="en-US" b="1" dirty="0" smtClean="0"/>
              <a:t>盒德芙</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考点二：</a:t>
            </a:r>
            <a:r>
              <a:rPr lang="en-US" altLang="zh-CN" b="1" dirty="0" smtClean="0"/>
              <a:t>ERG</a:t>
            </a:r>
            <a:r>
              <a:rPr lang="zh-CN" altLang="en-US" b="1" dirty="0" smtClean="0"/>
              <a:t>的内容，口诀：城管存</a:t>
            </a:r>
            <a:endParaRPr lang="en-US" altLang="zh-CN" b="0"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8</a:t>
            </a:fld>
            <a:endParaRPr lang="zh-CN" altLang="en-US"/>
          </a:p>
        </p:txBody>
      </p:sp>
    </p:spTree>
    <p:extLst>
      <p:ext uri="{BB962C8B-B14F-4D97-AF65-F5344CB8AC3E}">
        <p14:creationId xmlns:p14="http://schemas.microsoft.com/office/powerpoint/2010/main" val="2175537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第三个是赫兹伯格提出来的双因素理论：他把影响人之前的各种因素再缩减，归纳为两个因素：保健因素（最基本的）和激励因素（锦上添花的），有人做过比喻：保健因素就像是一日三餐，保证饿不死，而激励因素则是水果，不吃不会死，但是吃了可以更健康</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考点一：谁提出来的，两个赤</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考点二：双因素具体指哪两个？保健和激励因素   口诀：</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b="0" dirty="0" smtClean="0"/>
              <a:t>4</a:t>
            </a:r>
            <a:r>
              <a:rPr lang="zh-CN" altLang="en-US" b="0" dirty="0" smtClean="0"/>
              <a:t>、</a:t>
            </a:r>
            <a:r>
              <a:rPr lang="zh-CN" altLang="en-US" b="1" dirty="0" smtClean="0"/>
              <a:t>弗鲁姆的期望理论，只需要大家记住是谁提出来的就行了，口诀：夫妻</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它的理论做一个了解就行了：人在做一个一项工作的时候，会考虑将来，“人无远虑必有近忧”嘛，一方面是考虑能能否完成任务，另外一方面是完成后能得到什么好处，以及好处是否抵得上你的付出</a:t>
            </a:r>
            <a:endParaRPr lang="en-US" altLang="zh-CN" b="0"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9</a:t>
            </a:fld>
            <a:endParaRPr lang="zh-CN" altLang="en-US"/>
          </a:p>
        </p:txBody>
      </p:sp>
    </p:spTree>
    <p:extLst>
      <p:ext uri="{BB962C8B-B14F-4D97-AF65-F5344CB8AC3E}">
        <p14:creationId xmlns:p14="http://schemas.microsoft.com/office/powerpoint/2010/main" val="22570312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7" name="图片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userDrawn="1"/>
        </p:nvSpPr>
        <p:spPr>
          <a:xfrm>
            <a:off x="1044196" y="2571752"/>
            <a:ext cx="1031081" cy="4095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anchor="ctr"/>
          <a:lstStyle/>
          <a:p>
            <a:pPr algn="ctr">
              <a:defRPr/>
            </a:pPr>
            <a:endParaRPr kumimoji="1" lang="zh-CN" altLang="en-US">
              <a:solidFill>
                <a:prstClr val="white"/>
              </a:solidFill>
            </a:endParaRPr>
          </a:p>
        </p:txBody>
      </p:sp>
      <p:pic>
        <p:nvPicPr>
          <p:cNvPr id="11" name="图片 7"/>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02520" y="2665810"/>
            <a:ext cx="904875" cy="221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userDrawn="1"/>
        </p:nvSpPr>
        <p:spPr>
          <a:xfrm>
            <a:off x="1044178" y="3119440"/>
            <a:ext cx="41672" cy="7655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anchor="ctr"/>
          <a:lstStyle/>
          <a:p>
            <a:pPr algn="ctr">
              <a:defRPr/>
            </a:pPr>
            <a:endParaRPr kumimoji="1" lang="zh-CN" altLang="en-US">
              <a:solidFill>
                <a:prstClr val="white"/>
              </a:solidFill>
            </a:endParaRPr>
          </a:p>
        </p:txBody>
      </p:sp>
      <p:sp>
        <p:nvSpPr>
          <p:cNvPr id="13" name="副标题 2"/>
          <p:cNvSpPr txBox="1"/>
          <p:nvPr userDrawn="1"/>
        </p:nvSpPr>
        <p:spPr>
          <a:xfrm>
            <a:off x="1098965" y="4597003"/>
            <a:ext cx="3668315" cy="365522"/>
          </a:xfrm>
          <a:prstGeom prst="rect">
            <a:avLst/>
          </a:prstGeom>
        </p:spPr>
        <p:txBody>
          <a:bodyPr lIns="68555" tIns="34289" rIns="68555" bIns="34289">
            <a:normAutofit/>
          </a:bodyPr>
          <a:lstStyle>
            <a:lvl1pPr>
              <a:defRPr sz="2800">
                <a:solidFill>
                  <a:schemeClr val="tx1"/>
                </a:solidFill>
                <a:latin typeface="Calibri" panose="020F0502020204030204" pitchFamily="34" charset="0"/>
                <a:ea typeface="宋体" panose="02010600030101010101" pitchFamily="2" charset="-122"/>
              </a:defRPr>
            </a:lvl1pPr>
            <a:lvl2pPr marL="457200">
              <a:defRPr sz="2400">
                <a:solidFill>
                  <a:schemeClr val="tx1"/>
                </a:solidFill>
                <a:latin typeface="Calibri" panose="020F0502020204030204" pitchFamily="34" charset="0"/>
                <a:ea typeface="宋体" panose="02010600030101010101" pitchFamily="2" charset="-122"/>
              </a:defRPr>
            </a:lvl2pPr>
            <a:lvl3pPr marL="914400">
              <a:defRPr sz="2000">
                <a:solidFill>
                  <a:schemeClr val="tx1"/>
                </a:solidFill>
                <a:latin typeface="Calibri" panose="020F0502020204030204" pitchFamily="34" charset="0"/>
                <a:ea typeface="宋体" panose="02010600030101010101" pitchFamily="2" charset="-122"/>
              </a:defRPr>
            </a:lvl3pPr>
            <a:lvl4pPr marL="1371600">
              <a:defRPr>
                <a:solidFill>
                  <a:schemeClr val="tx1"/>
                </a:solidFill>
                <a:latin typeface="Calibri" panose="020F0502020204030204" pitchFamily="34" charset="0"/>
                <a:ea typeface="宋体" panose="02010600030101010101" pitchFamily="2" charset="-122"/>
              </a:defRPr>
            </a:lvl4pPr>
            <a:lvl5pPr marL="1828800">
              <a:defRPr>
                <a:solidFill>
                  <a:schemeClr val="tx1"/>
                </a:solidFill>
                <a:latin typeface="Calibri" panose="020F0502020204030204" pitchFamily="34" charset="0"/>
                <a:ea typeface="宋体" panose="02010600030101010101" pitchFamily="2" charset="-122"/>
              </a:defRPr>
            </a:lvl5pPr>
            <a:lvl6pPr marL="2286000"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3200"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200400"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7600"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fontAlgn="base">
              <a:lnSpc>
                <a:spcPct val="90000"/>
              </a:lnSpc>
              <a:spcBef>
                <a:spcPts val="750"/>
              </a:spcBef>
              <a:spcAft>
                <a:spcPct val="0"/>
              </a:spcAft>
            </a:pPr>
            <a:r>
              <a:rPr kumimoji="1" lang="zh-CN" altLang="en-US" sz="1200" dirty="0">
                <a:solidFill>
                  <a:srgbClr val="A6A6A6"/>
                </a:solidFill>
                <a:latin typeface="微软雅黑" panose="020B0503020204020204" pitchFamily="34" charset="-122"/>
                <a:ea typeface="微软雅黑" panose="020B0503020204020204" pitchFamily="34" charset="-122"/>
              </a:rPr>
              <a:t>学习是一种信仰！ </a:t>
            </a:r>
            <a:r>
              <a:rPr kumimoji="1" lang="en-US" altLang="zh-CN" sz="1200" dirty="0">
                <a:solidFill>
                  <a:srgbClr val="A6A6A6"/>
                </a:solidFill>
                <a:latin typeface="微软雅黑" panose="020B0503020204020204" pitchFamily="34" charset="-122"/>
                <a:ea typeface="微软雅黑" panose="020B0503020204020204" pitchFamily="34" charset="-122"/>
              </a:rPr>
              <a:t>IN</a:t>
            </a:r>
            <a:r>
              <a:rPr kumimoji="1" lang="zh-CN" altLang="en-US" sz="1200" dirty="0">
                <a:solidFill>
                  <a:srgbClr val="A6A6A6"/>
                </a:solidFill>
                <a:latin typeface="微软雅黑" panose="020B0503020204020204" pitchFamily="34" charset="-122"/>
                <a:ea typeface="微软雅黑" panose="020B0503020204020204" pitchFamily="34" charset="-122"/>
              </a:rPr>
              <a:t> </a:t>
            </a:r>
            <a:r>
              <a:rPr kumimoji="1" lang="en-US" altLang="zh-CN" sz="1200" dirty="0">
                <a:solidFill>
                  <a:srgbClr val="A6A6A6"/>
                </a:solidFill>
                <a:latin typeface="微软雅黑" panose="020B0503020204020204" pitchFamily="34" charset="-122"/>
                <a:ea typeface="微软雅黑" panose="020B0503020204020204" pitchFamily="34" charset="-122"/>
              </a:rPr>
              <a:t>LEARING</a:t>
            </a:r>
            <a:r>
              <a:rPr kumimoji="1" lang="zh-CN" altLang="en-US" sz="1200" dirty="0">
                <a:solidFill>
                  <a:srgbClr val="A6A6A6"/>
                </a:solidFill>
                <a:latin typeface="微软雅黑" panose="020B0503020204020204" pitchFamily="34" charset="-122"/>
                <a:ea typeface="微软雅黑" panose="020B0503020204020204" pitchFamily="34" charset="-122"/>
              </a:rPr>
              <a:t> </a:t>
            </a:r>
            <a:r>
              <a:rPr kumimoji="1" lang="en-US" altLang="zh-CN" sz="1200" dirty="0">
                <a:solidFill>
                  <a:srgbClr val="A6A6A6"/>
                </a:solidFill>
                <a:latin typeface="微软雅黑" panose="020B0503020204020204" pitchFamily="34" charset="-122"/>
                <a:ea typeface="微软雅黑" panose="020B0503020204020204" pitchFamily="34" charset="-122"/>
              </a:rPr>
              <a:t>WE</a:t>
            </a:r>
            <a:r>
              <a:rPr kumimoji="1" lang="zh-CN" altLang="en-US" sz="1200" dirty="0">
                <a:solidFill>
                  <a:srgbClr val="A6A6A6"/>
                </a:solidFill>
                <a:latin typeface="微软雅黑" panose="020B0503020204020204" pitchFamily="34" charset="-122"/>
                <a:ea typeface="微软雅黑" panose="020B0503020204020204" pitchFamily="34" charset="-122"/>
              </a:rPr>
              <a:t> </a:t>
            </a:r>
            <a:r>
              <a:rPr kumimoji="1" lang="en-US" altLang="zh-CN" sz="1200" dirty="0">
                <a:solidFill>
                  <a:srgbClr val="A6A6A6"/>
                </a:solidFill>
                <a:latin typeface="微软雅黑" panose="020B0503020204020204" pitchFamily="34" charset="-122"/>
                <a:ea typeface="微软雅黑" panose="020B0503020204020204" pitchFamily="34" charset="-122"/>
              </a:rPr>
              <a:t>TRUST</a:t>
            </a:r>
            <a:endParaRPr kumimoji="1" lang="zh-CN" altLang="en-US" sz="1200" dirty="0">
              <a:solidFill>
                <a:srgbClr val="A6A6A6"/>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94" y="0"/>
            <a:ext cx="2427842" cy="77155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grpSp>
        <p:nvGrpSpPr>
          <p:cNvPr id="6" name="组 6"/>
          <p:cNvGrpSpPr/>
          <p:nvPr userDrawn="1"/>
        </p:nvGrpSpPr>
        <p:grpSpPr bwMode="auto">
          <a:xfrm>
            <a:off x="8729664" y="158353"/>
            <a:ext cx="240506" cy="232172"/>
            <a:chOff x="11466576" y="178855"/>
            <a:chExt cx="466344" cy="452081"/>
          </a:xfrm>
        </p:grpSpPr>
        <p:sp>
          <p:nvSpPr>
            <p:cNvPr id="7" name="矩形 6"/>
            <p:cNvSpPr/>
            <p:nvPr/>
          </p:nvSpPr>
          <p:spPr>
            <a:xfrm>
              <a:off x="11466576" y="178855"/>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8" name="矩形 7"/>
            <p:cNvSpPr/>
            <p:nvPr/>
          </p:nvSpPr>
          <p:spPr>
            <a:xfrm>
              <a:off x="11466576" y="352732"/>
              <a:ext cx="466344" cy="104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9" name="矩形 8"/>
            <p:cNvSpPr/>
            <p:nvPr/>
          </p:nvSpPr>
          <p:spPr>
            <a:xfrm>
              <a:off x="11466576" y="526610"/>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grpSp>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
        <p:nvSpPr>
          <p:cNvPr id="19" name="文本框 8"/>
          <p:cNvSpPr txBox="1">
            <a:spLocks noChangeArrowheads="1"/>
          </p:cNvSpPr>
          <p:nvPr userDrawn="1"/>
        </p:nvSpPr>
        <p:spPr bwMode="auto">
          <a:xfrm>
            <a:off x="572695" y="401413"/>
            <a:ext cx="2553886" cy="43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sz="2400" b="1" dirty="0">
                <a:solidFill>
                  <a:srgbClr val="404040"/>
                </a:solidFill>
                <a:latin typeface="微软雅黑" panose="020B0503020204020204" pitchFamily="34" charset="-122"/>
                <a:ea typeface="微软雅黑" panose="020B0503020204020204" pitchFamily="34" charset="-122"/>
              </a:rPr>
              <a:t>随堂考试题解析</a:t>
            </a:r>
            <a:endParaRPr lang="zh-CN" altLang="en-US" sz="2400" dirty="0">
              <a:solidFill>
                <a:srgbClr val="404040"/>
              </a:solidFill>
              <a:latin typeface="微软雅黑" panose="020B0503020204020204" pitchFamily="34" charset="-122"/>
              <a:ea typeface="微软雅黑" panose="020B0503020204020204" pitchFamily="34" charset="-122"/>
            </a:endParaRPr>
          </a:p>
        </p:txBody>
      </p:sp>
      <p:sp>
        <p:nvSpPr>
          <p:cNvPr id="20" name="矩形 19"/>
          <p:cNvSpPr/>
          <p:nvPr userDrawn="1"/>
        </p:nvSpPr>
        <p:spPr>
          <a:xfrm>
            <a:off x="2861047"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pic>
        <p:nvPicPr>
          <p:cNvPr id="15" name="图片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72400" y="175022"/>
            <a:ext cx="423863" cy="19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02558" y="81551"/>
            <a:ext cx="1213921" cy="385775"/>
          </a:xfrm>
          <a:prstGeom prst="rect">
            <a:avLst/>
          </a:prstGeom>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53471A6-0D18-4742-ABB3-1404FBCC69C8}" type="datetimeFigureOut">
              <a:rPr kumimoji="1" lang="zh-CN" altLang="en-US" smtClean="0"/>
              <a:t>2020/11/24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BD37D3A-B9D1-3C47-A374-CBA9926F78A0}" type="slidenum">
              <a:rPr kumimoji="1" lang="zh-CN" altLang="en-US" smtClean="0"/>
              <a:t>‹#›</a:t>
            </a:fld>
            <a:endParaRPr kumimoji="1" lang="zh-CN" altLang="en-US"/>
          </a:p>
        </p:txBody>
      </p:sp>
    </p:spTree>
    <p:extLst>
      <p:ext uri="{BB962C8B-B14F-4D97-AF65-F5344CB8AC3E}">
        <p14:creationId xmlns:p14="http://schemas.microsoft.com/office/powerpoint/2010/main" val="111990903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7" name="图片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6" name="组 6"/>
          <p:cNvGrpSpPr/>
          <p:nvPr userDrawn="1"/>
        </p:nvGrpSpPr>
        <p:grpSpPr bwMode="auto">
          <a:xfrm>
            <a:off x="8729664" y="158353"/>
            <a:ext cx="240506" cy="232172"/>
            <a:chOff x="11466576" y="178855"/>
            <a:chExt cx="466344" cy="452081"/>
          </a:xfrm>
        </p:grpSpPr>
        <p:sp>
          <p:nvSpPr>
            <p:cNvPr id="7" name="矩形 6"/>
            <p:cNvSpPr/>
            <p:nvPr/>
          </p:nvSpPr>
          <p:spPr>
            <a:xfrm>
              <a:off x="11466576" y="178855"/>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8" name="矩形 7"/>
            <p:cNvSpPr/>
            <p:nvPr/>
          </p:nvSpPr>
          <p:spPr>
            <a:xfrm>
              <a:off x="11466576" y="352732"/>
              <a:ext cx="466344" cy="104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9" name="矩形 8"/>
            <p:cNvSpPr/>
            <p:nvPr/>
          </p:nvSpPr>
          <p:spPr>
            <a:xfrm>
              <a:off x="11466576" y="526610"/>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grpSp>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72400" y="175022"/>
            <a:ext cx="423863" cy="19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02558" y="81551"/>
            <a:ext cx="1213921" cy="38577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 name="图片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http://img2.imgtn.bdimg.com/it/u=2487823593,1842979335&amp;fm=21&amp;gp=0.jp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378" t="18626" r="2175" b="25723"/>
          <a:stretch>
            <a:fillRect/>
          </a:stretch>
        </p:blipFill>
        <p:spPr bwMode="auto">
          <a:xfrm>
            <a:off x="323529" y="195486"/>
            <a:ext cx="1008112" cy="541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rot="20954097">
            <a:off x="553377" y="868253"/>
            <a:ext cx="5112710" cy="34163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50000"/>
              </a:lnSpc>
              <a:spcBef>
                <a:spcPts val="0"/>
              </a:spcBef>
              <a:spcAft>
                <a:spcPts val="0"/>
              </a:spcAft>
              <a:buClrTx/>
              <a:buSzTx/>
              <a:buFontTx/>
              <a:buNone/>
            </a:pPr>
            <a:r>
              <a:rPr kumimoji="0" lang="en-US" altLang="zh-CN" sz="7200" b="0" i="1" u="none" strike="noStrike" cap="none" spc="0" normalizeH="0" baseline="0" dirty="0">
                <a:ln>
                  <a:noFill/>
                </a:ln>
                <a:effectLst/>
                <a:uFillTx/>
                <a:latin typeface="Brush Script MT" panose="03060802040406070304" pitchFamily="66" charset="0"/>
                <a:sym typeface="Helvetica"/>
              </a:rPr>
              <a:t>The End</a:t>
            </a:r>
          </a:p>
          <a:p>
            <a:pPr marL="0" marR="0" indent="0" algn="l" defTabSz="914400" rtl="0" fontAlgn="auto" latinLnBrk="1" hangingPunct="0">
              <a:lnSpc>
                <a:spcPct val="150000"/>
              </a:lnSpc>
              <a:spcBef>
                <a:spcPts val="0"/>
              </a:spcBef>
              <a:spcAft>
                <a:spcPts val="0"/>
              </a:spcAft>
              <a:buClrTx/>
              <a:buSzTx/>
              <a:buFontTx/>
              <a:buNone/>
            </a:pPr>
            <a:r>
              <a:rPr lang="en-US" altLang="zh-CN" sz="7200" i="1" dirty="0">
                <a:latin typeface="Brush Script MT" panose="03060802040406070304" pitchFamily="66" charset="0"/>
              </a:rPr>
              <a:t>To be Continued</a:t>
            </a:r>
            <a:endParaRPr kumimoji="0" lang="zh-CN" altLang="en-US" sz="7200" b="0" i="1" u="none" strike="noStrike" cap="none" spc="0" normalizeH="0" baseline="0" dirty="0">
              <a:ln>
                <a:noFill/>
              </a:ln>
              <a:effectLst/>
              <a:uFillTx/>
              <a:latin typeface="Brush Script MT" panose="03060802040406070304" pitchFamily="66" charset="0"/>
              <a:sym typeface="Helvetic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 name="图片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http://img2.imgtn.bdimg.com/it/u=2487823593,1842979335&amp;fm=21&amp;gp=0.jp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378" t="18626" r="2175" b="25723"/>
          <a:stretch>
            <a:fillRect/>
          </a:stretch>
        </p:blipFill>
        <p:spPr bwMode="auto">
          <a:xfrm>
            <a:off x="323529" y="195486"/>
            <a:ext cx="1008112" cy="541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rot="20954097">
            <a:off x="553377" y="868253"/>
            <a:ext cx="5112710" cy="34163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50000"/>
              </a:lnSpc>
              <a:spcBef>
                <a:spcPts val="0"/>
              </a:spcBef>
              <a:spcAft>
                <a:spcPts val="0"/>
              </a:spcAft>
              <a:buClrTx/>
              <a:buSzTx/>
              <a:buFontTx/>
              <a:buNone/>
            </a:pPr>
            <a:r>
              <a:rPr kumimoji="0" lang="en-US" altLang="zh-CN" sz="7200" b="0" i="1" u="none" strike="noStrike" cap="none" spc="0" normalizeH="0" baseline="0" dirty="0">
                <a:ln>
                  <a:noFill/>
                </a:ln>
                <a:effectLst/>
                <a:uFillTx/>
                <a:latin typeface="Brush Script MT" panose="03060802040406070304" pitchFamily="66" charset="0"/>
                <a:sym typeface="Helvetica"/>
              </a:rPr>
              <a:t>The End</a:t>
            </a:r>
          </a:p>
          <a:p>
            <a:pPr marL="0" marR="0" indent="0" algn="l" defTabSz="914400" rtl="0" fontAlgn="auto" latinLnBrk="1" hangingPunct="0">
              <a:lnSpc>
                <a:spcPct val="150000"/>
              </a:lnSpc>
              <a:spcBef>
                <a:spcPts val="0"/>
              </a:spcBef>
              <a:spcAft>
                <a:spcPts val="0"/>
              </a:spcAft>
              <a:buClrTx/>
              <a:buSzTx/>
              <a:buFontTx/>
              <a:buNone/>
            </a:pPr>
            <a:r>
              <a:rPr lang="en-US" altLang="zh-CN" sz="7200" i="1" dirty="0">
                <a:latin typeface="Brush Script MT" panose="03060802040406070304" pitchFamily="66" charset="0"/>
              </a:rPr>
              <a:t>Thanks</a:t>
            </a:r>
            <a:endParaRPr kumimoji="0" lang="zh-CN" altLang="en-US" sz="7200" b="0" i="1" u="none" strike="noStrike" cap="none" spc="0" normalizeH="0" baseline="0" dirty="0">
              <a:ln>
                <a:noFill/>
              </a:ln>
              <a:effectLst/>
              <a:uFillTx/>
              <a:latin typeface="Brush Script MT" panose="03060802040406070304" pitchFamily="66" charset="0"/>
              <a:sym typeface="Helvetic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6" name="图片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userDrawn="1"/>
        </p:nvSpPr>
        <p:spPr>
          <a:xfrm>
            <a:off x="494111" y="350046"/>
            <a:ext cx="47625" cy="52149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9" rIns="68561" bIns="34289" anchor="ctr"/>
          <a:lstStyle/>
          <a:p>
            <a:pPr algn="ctr" defTabSz="685800">
              <a:defRPr/>
            </a:pPr>
            <a:endParaRPr kumimoji="1" lang="zh-CN" altLang="en-US">
              <a:solidFill>
                <a:prstClr val="white"/>
              </a:solidFill>
            </a:endParaRPr>
          </a:p>
        </p:txBody>
      </p:sp>
      <p:sp>
        <p:nvSpPr>
          <p:cNvPr id="8" name="标题 1"/>
          <p:cNvSpPr txBox="1"/>
          <p:nvPr userDrawn="1"/>
        </p:nvSpPr>
        <p:spPr bwMode="auto">
          <a:xfrm>
            <a:off x="592931" y="244079"/>
            <a:ext cx="3419475" cy="741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1" tIns="34289" rIns="68561" bIns="34289" anchor="ct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lnSpc>
                <a:spcPct val="90000"/>
              </a:lnSpc>
              <a:spcBef>
                <a:spcPct val="0"/>
              </a:spcBef>
              <a:spcAft>
                <a:spcPct val="0"/>
              </a:spcAft>
            </a:pPr>
            <a:r>
              <a:rPr kumimoji="1" lang="zh-CN" altLang="en-US" b="1" dirty="0">
                <a:solidFill>
                  <a:srgbClr val="CC3300"/>
                </a:solidFill>
                <a:latin typeface="微软雅黑" panose="020B0503020204020204" pitchFamily="34" charset="-122"/>
                <a:ea typeface="微软雅黑" panose="020B0503020204020204" pitchFamily="34" charset="-122"/>
              </a:rPr>
              <a:t>课后作业</a:t>
            </a:r>
          </a:p>
        </p:txBody>
      </p:sp>
      <p:sp>
        <p:nvSpPr>
          <p:cNvPr id="9" name="矩形 8"/>
          <p:cNvSpPr/>
          <p:nvPr userDrawn="1"/>
        </p:nvSpPr>
        <p:spPr>
          <a:xfrm>
            <a:off x="2625794" y="693450"/>
            <a:ext cx="3892412" cy="584775"/>
          </a:xfrm>
          <a:prstGeom prst="rect">
            <a:avLst/>
          </a:prstGeom>
        </p:spPr>
        <p:txBody>
          <a:bodyPr wrap="none">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记得课后要做作业！</a:t>
            </a:r>
          </a:p>
        </p:txBody>
      </p:sp>
      <p:pic>
        <p:nvPicPr>
          <p:cNvPr id="10" name="Picture 2" descr="C:\Users\ADMINI~1\AppData\Local\Temp\cd0330a1-f91d-4811-a523-003cbca9e8b3.tmp"/>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1600" y="1419622"/>
            <a:ext cx="7344816" cy="3146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grpSp>
        <p:nvGrpSpPr>
          <p:cNvPr id="6" name="组 6"/>
          <p:cNvGrpSpPr/>
          <p:nvPr userDrawn="1"/>
        </p:nvGrpSpPr>
        <p:grpSpPr bwMode="auto">
          <a:xfrm>
            <a:off x="8729664" y="158353"/>
            <a:ext cx="240506" cy="232172"/>
            <a:chOff x="11466576" y="178855"/>
            <a:chExt cx="466344" cy="452081"/>
          </a:xfrm>
        </p:grpSpPr>
        <p:sp>
          <p:nvSpPr>
            <p:cNvPr id="7" name="矩形 6"/>
            <p:cNvSpPr/>
            <p:nvPr/>
          </p:nvSpPr>
          <p:spPr>
            <a:xfrm>
              <a:off x="11466576" y="178855"/>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8" name="矩形 7"/>
            <p:cNvSpPr/>
            <p:nvPr/>
          </p:nvSpPr>
          <p:spPr>
            <a:xfrm>
              <a:off x="11466576" y="352732"/>
              <a:ext cx="466344" cy="104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9" name="矩形 8"/>
            <p:cNvSpPr/>
            <p:nvPr/>
          </p:nvSpPr>
          <p:spPr>
            <a:xfrm>
              <a:off x="11466576" y="526610"/>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grpSp>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
        <p:nvSpPr>
          <p:cNvPr id="16" name="文本框 8"/>
          <p:cNvSpPr txBox="1">
            <a:spLocks noChangeArrowheads="1"/>
          </p:cNvSpPr>
          <p:nvPr userDrawn="1"/>
        </p:nvSpPr>
        <p:spPr bwMode="auto">
          <a:xfrm>
            <a:off x="572695" y="401413"/>
            <a:ext cx="1407017" cy="43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sz="2400" b="1" dirty="0">
                <a:solidFill>
                  <a:srgbClr val="404040"/>
                </a:solidFill>
                <a:latin typeface="微软雅黑" panose="020B0503020204020204" pitchFamily="34" charset="-122"/>
                <a:ea typeface="微软雅黑" panose="020B0503020204020204" pitchFamily="34" charset="-122"/>
              </a:rPr>
              <a:t>作业解析</a:t>
            </a:r>
            <a:endParaRPr lang="zh-CN" altLang="en-US" sz="2400" dirty="0">
              <a:solidFill>
                <a:srgbClr val="404040"/>
              </a:solidFill>
              <a:latin typeface="微软雅黑" panose="020B0503020204020204" pitchFamily="34" charset="-122"/>
              <a:ea typeface="微软雅黑" panose="020B0503020204020204" pitchFamily="34" charset="-122"/>
            </a:endParaRPr>
          </a:p>
        </p:txBody>
      </p:sp>
      <p:sp>
        <p:nvSpPr>
          <p:cNvPr id="17" name="矩形 16"/>
          <p:cNvSpPr/>
          <p:nvPr userDrawn="1"/>
        </p:nvSpPr>
        <p:spPr>
          <a:xfrm>
            <a:off x="1949771"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pic>
        <p:nvPicPr>
          <p:cNvPr id="18" name="图片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72400" y="175022"/>
            <a:ext cx="423863" cy="19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02558" y="81551"/>
            <a:ext cx="1213921" cy="38577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grpSp>
        <p:nvGrpSpPr>
          <p:cNvPr id="6" name="组 6"/>
          <p:cNvGrpSpPr/>
          <p:nvPr userDrawn="1"/>
        </p:nvGrpSpPr>
        <p:grpSpPr bwMode="auto">
          <a:xfrm>
            <a:off x="8729664" y="158353"/>
            <a:ext cx="240506" cy="232172"/>
            <a:chOff x="11466576" y="178855"/>
            <a:chExt cx="466344" cy="452081"/>
          </a:xfrm>
        </p:grpSpPr>
        <p:sp>
          <p:nvSpPr>
            <p:cNvPr id="7" name="矩形 6"/>
            <p:cNvSpPr/>
            <p:nvPr/>
          </p:nvSpPr>
          <p:spPr>
            <a:xfrm>
              <a:off x="11466576" y="178855"/>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8" name="矩形 7"/>
            <p:cNvSpPr/>
            <p:nvPr/>
          </p:nvSpPr>
          <p:spPr>
            <a:xfrm>
              <a:off x="11466576" y="352732"/>
              <a:ext cx="466344" cy="104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9" name="矩形 8"/>
            <p:cNvSpPr/>
            <p:nvPr/>
          </p:nvSpPr>
          <p:spPr>
            <a:xfrm>
              <a:off x="11466576" y="526610"/>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grpSp>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
        <p:nvSpPr>
          <p:cNvPr id="16" name="文本框 8"/>
          <p:cNvSpPr txBox="1">
            <a:spLocks noChangeArrowheads="1"/>
          </p:cNvSpPr>
          <p:nvPr userDrawn="1"/>
        </p:nvSpPr>
        <p:spPr bwMode="auto">
          <a:xfrm>
            <a:off x="572695" y="401413"/>
            <a:ext cx="1407017" cy="43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sz="2400" b="1" dirty="0">
                <a:solidFill>
                  <a:srgbClr val="404040"/>
                </a:solidFill>
                <a:latin typeface="微软雅黑" panose="020B0503020204020204" pitchFamily="34" charset="-122"/>
                <a:ea typeface="微软雅黑" panose="020B0503020204020204" pitchFamily="34" charset="-122"/>
              </a:rPr>
              <a:t>课堂练习</a:t>
            </a:r>
          </a:p>
        </p:txBody>
      </p:sp>
      <p:sp>
        <p:nvSpPr>
          <p:cNvPr id="17" name="矩形 16"/>
          <p:cNvSpPr/>
          <p:nvPr userDrawn="1"/>
        </p:nvSpPr>
        <p:spPr>
          <a:xfrm>
            <a:off x="1949771"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pic>
        <p:nvPicPr>
          <p:cNvPr id="18" name="图片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72400" y="175022"/>
            <a:ext cx="423863" cy="19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02558" y="81551"/>
            <a:ext cx="1213921" cy="385775"/>
          </a:xfrm>
          <a:prstGeom prst="rect">
            <a:avLst/>
          </a:prstGeom>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08" tIns="45704" rIns="91408" bIns="45704"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08" tIns="45704" rIns="91408" bIns="45704"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08" tIns="45704" rIns="91408" bIns="45704" rtlCol="0" anchor="ctr"/>
          <a:lstStyle>
            <a:lvl1pPr algn="l">
              <a:defRPr sz="1200">
                <a:solidFill>
                  <a:schemeClr val="tx1">
                    <a:tint val="75000"/>
                  </a:schemeClr>
                </a:solidFill>
              </a:defRPr>
            </a:lvl1pPr>
          </a:lstStyle>
          <a:p>
            <a:fld id="{3BB532D0-93E7-41C0-882D-7C3827F8941E}" type="datetimeFigureOut">
              <a:rPr lang="zh-CN" altLang="en-US" smtClean="0"/>
              <a:t>2020/11/24</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08" tIns="45704" rIns="91408" bIns="45704"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08" tIns="45704" rIns="91408" bIns="45704" rtlCol="0" anchor="ctr"/>
          <a:lstStyle>
            <a:lvl1pPr algn="r">
              <a:defRPr sz="1200">
                <a:solidFill>
                  <a:schemeClr val="tx1">
                    <a:tint val="75000"/>
                  </a:schemeClr>
                </a:solidFill>
              </a:defRPr>
            </a:lvl1pPr>
          </a:lstStyle>
          <a:p>
            <a:fld id="{A6F72CE6-285C-4B16-A432-233E3675DF0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3765"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365"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5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7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3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5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5.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9.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4.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1"/>
          <p:cNvSpPr>
            <a:spLocks noGrp="1"/>
          </p:cNvSpPr>
          <p:nvPr>
            <p:ph type="ctrTitle" idx="4294967295"/>
          </p:nvPr>
        </p:nvSpPr>
        <p:spPr>
          <a:xfrm>
            <a:off x="1054645" y="2892028"/>
            <a:ext cx="5317555" cy="742950"/>
          </a:xfrm>
        </p:spPr>
        <p:txBody>
          <a:bodyPr>
            <a:normAutofit fontScale="90000"/>
          </a:bodyPr>
          <a:lstStyle/>
          <a:p>
            <a:pPr algn="l"/>
            <a:r>
              <a:rPr kumimoji="1" lang="zh-CN" altLang="en-US" sz="3600" b="1" dirty="0" smtClean="0">
                <a:latin typeface="微软雅黑" panose="020B0503020204020204" pitchFamily="34" charset="-122"/>
                <a:ea typeface="微软雅黑" panose="020B0503020204020204" pitchFamily="34" charset="-122"/>
              </a:rPr>
              <a:t>现代企业人力资源管理概论</a:t>
            </a:r>
            <a:endParaRPr kumimoji="1" lang="zh-CN" altLang="en-US" sz="3600" b="1" dirty="0">
              <a:latin typeface="微软雅黑" panose="020B0503020204020204" pitchFamily="34" charset="-122"/>
              <a:ea typeface="微软雅黑" panose="020B0503020204020204" pitchFamily="34" charset="-122"/>
            </a:endParaRPr>
          </a:p>
        </p:txBody>
      </p:sp>
      <p:sp>
        <p:nvSpPr>
          <p:cNvPr id="2" name="矩形 1"/>
          <p:cNvSpPr/>
          <p:nvPr/>
        </p:nvSpPr>
        <p:spPr>
          <a:xfrm>
            <a:off x="3713422" y="3795886"/>
            <a:ext cx="1107996" cy="461665"/>
          </a:xfrm>
          <a:prstGeom prst="rect">
            <a:avLst/>
          </a:prstGeom>
        </p:spPr>
        <p:txBody>
          <a:bodyPr wrap="none">
            <a:spAutoFit/>
          </a:bodyPr>
          <a:lstStyle/>
          <a:p>
            <a:r>
              <a:rPr kumimoji="1" lang="zh-CN" altLang="en-US" sz="2400" b="1" dirty="0" smtClean="0">
                <a:solidFill>
                  <a:srgbClr val="C00000"/>
                </a:solidFill>
                <a:latin typeface="微软雅黑" panose="020B0503020204020204" pitchFamily="34" charset="-122"/>
                <a:ea typeface="微软雅黑" panose="020B0503020204020204" pitchFamily="34" charset="-122"/>
                <a:cs typeface="+mj-cs"/>
              </a:rPr>
              <a:t>精讲七</a:t>
            </a:r>
            <a:endParaRPr kumimoji="1" lang="en-US" altLang="zh-CN" sz="2400" b="1" dirty="0">
              <a:solidFill>
                <a:srgbClr val="C00000"/>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9.1</a:t>
            </a:r>
            <a:r>
              <a:rPr lang="zh-CN" altLang="en-US" b="1" dirty="0">
                <a:solidFill>
                  <a:srgbClr val="404040"/>
                </a:solidFill>
                <a:latin typeface="微软雅黑" panose="020B0503020204020204" pitchFamily="34" charset="-122"/>
                <a:ea typeface="微软雅黑" panose="020B0503020204020204" pitchFamily="34" charset="-122"/>
              </a:rPr>
              <a:t>激励概述</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9.1.2</a:t>
            </a:r>
            <a:r>
              <a:rPr lang="zh-CN" altLang="en-US" kern="0" dirty="0">
                <a:solidFill>
                  <a:sysClr val="windowText" lastClr="000000"/>
                </a:solidFill>
              </a:rPr>
              <a:t>激励理论概览</a:t>
            </a:r>
          </a:p>
        </p:txBody>
      </p:sp>
      <p:sp>
        <p:nvSpPr>
          <p:cNvPr id="3" name="矩形 2"/>
          <p:cNvSpPr/>
          <p:nvPr/>
        </p:nvSpPr>
        <p:spPr>
          <a:xfrm>
            <a:off x="488959" y="1477261"/>
            <a:ext cx="8475529" cy="3016210"/>
          </a:xfrm>
          <a:prstGeom prst="rect">
            <a:avLst/>
          </a:prstGeom>
        </p:spPr>
        <p:txBody>
          <a:bodyPr wrap="square">
            <a:spAutoFit/>
          </a:bodyPr>
          <a:lstStyle/>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5</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0070C0"/>
                </a:solidFill>
                <a:latin typeface="微软雅黑" panose="020B0503020204020204" pitchFamily="34" charset="-122"/>
                <a:ea typeface="微软雅黑" panose="020B0503020204020204" pitchFamily="34" charset="-122"/>
              </a:rPr>
              <a:t>麦</a:t>
            </a:r>
            <a:r>
              <a:rPr lang="zh-CN" altLang="en-US" sz="2000" b="1" dirty="0" smtClean="0">
                <a:solidFill>
                  <a:srgbClr val="FF0000"/>
                </a:solidFill>
                <a:latin typeface="微软雅黑" panose="020B0503020204020204" pitchFamily="34" charset="-122"/>
                <a:ea typeface="微软雅黑" panose="020B0503020204020204" pitchFamily="34" charset="-122"/>
              </a:rPr>
              <a:t>克利兰</a:t>
            </a:r>
            <a:r>
              <a:rPr lang="zh-CN" altLang="en-US" sz="2000" b="1" dirty="0" smtClean="0">
                <a:latin typeface="微软雅黑" panose="020B0503020204020204" pitchFamily="34" charset="-122"/>
                <a:ea typeface="微软雅黑" panose="020B0503020204020204" pitchFamily="34" charset="-122"/>
              </a:rPr>
              <a:t>的</a:t>
            </a:r>
            <a:r>
              <a:rPr lang="zh-CN" altLang="en-US" sz="2000" b="1" dirty="0">
                <a:solidFill>
                  <a:srgbClr val="0070C0"/>
                </a:solidFill>
                <a:latin typeface="微软雅黑" panose="020B0503020204020204" pitchFamily="34" charset="-122"/>
                <a:ea typeface="微软雅黑" panose="020B0503020204020204" pitchFamily="34" charset="-122"/>
              </a:rPr>
              <a:t>激</a:t>
            </a:r>
            <a:r>
              <a:rPr lang="zh-CN" altLang="en-US" sz="2000" b="1" dirty="0">
                <a:solidFill>
                  <a:srgbClr val="FF0000"/>
                </a:solidFill>
                <a:latin typeface="微软雅黑" panose="020B0503020204020204" pitchFamily="34" charset="-122"/>
                <a:ea typeface="微软雅黑" panose="020B0503020204020204" pitchFamily="34" charset="-122"/>
              </a:rPr>
              <a:t>励需要</a:t>
            </a:r>
            <a:r>
              <a:rPr lang="zh-CN" altLang="en-US" sz="2000" b="1" dirty="0" smtClean="0">
                <a:solidFill>
                  <a:srgbClr val="FF0000"/>
                </a:solidFill>
                <a:latin typeface="微软雅黑" panose="020B0503020204020204" pitchFamily="34" charset="-122"/>
                <a:ea typeface="微软雅黑" panose="020B0503020204020204" pitchFamily="34" charset="-122"/>
              </a:rPr>
              <a:t>理论</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dirty="0">
                <a:latin typeface="微软雅黑" panose="020B0503020204020204" pitchFamily="34" charset="-122"/>
                <a:ea typeface="微软雅黑" panose="020B0503020204020204" pitchFamily="34" charset="-122"/>
              </a:rPr>
              <a:t>成就动机是人们追求卓越、力求成功的一种内驱力</a:t>
            </a: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endParaRPr lang="en-US" altLang="zh-CN" sz="2000" b="1" dirty="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6</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亚当</a:t>
            </a:r>
            <a:r>
              <a:rPr lang="zh-CN" altLang="en-US" sz="2000" b="1" dirty="0" smtClean="0">
                <a:solidFill>
                  <a:srgbClr val="0070C0"/>
                </a:solidFill>
                <a:latin typeface="微软雅黑" panose="020B0503020204020204" pitchFamily="34" charset="-122"/>
                <a:ea typeface="微软雅黑" panose="020B0503020204020204" pitchFamily="34" charset="-122"/>
              </a:rPr>
              <a:t>斯</a:t>
            </a:r>
            <a:r>
              <a:rPr lang="zh-CN" altLang="en-US" sz="2000" b="1" dirty="0" smtClean="0">
                <a:latin typeface="微软雅黑" panose="020B0503020204020204" pitchFamily="34" charset="-122"/>
                <a:ea typeface="微软雅黑" panose="020B0503020204020204" pitchFamily="34" charset="-122"/>
              </a:rPr>
              <a:t>的</a:t>
            </a:r>
            <a:r>
              <a:rPr lang="zh-CN" altLang="en-US" sz="2000" b="1" dirty="0" smtClean="0">
                <a:solidFill>
                  <a:srgbClr val="0070C0"/>
                </a:solidFill>
                <a:latin typeface="微软雅黑" panose="020B0503020204020204" pitchFamily="34" charset="-122"/>
                <a:ea typeface="微软雅黑" panose="020B0503020204020204" pitchFamily="34" charset="-122"/>
              </a:rPr>
              <a:t>公</a:t>
            </a:r>
            <a:r>
              <a:rPr lang="zh-CN" altLang="en-US" sz="2000" b="1" dirty="0" smtClean="0">
                <a:solidFill>
                  <a:srgbClr val="FF0000"/>
                </a:solidFill>
                <a:latin typeface="微软雅黑" panose="020B0503020204020204" pitchFamily="34" charset="-122"/>
                <a:ea typeface="微软雅黑" panose="020B0503020204020204" pitchFamily="34" charset="-122"/>
              </a:rPr>
              <a:t>平理论</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dirty="0">
                <a:latin typeface="微软雅黑" panose="020B0503020204020204" pitchFamily="34" charset="-122"/>
                <a:ea typeface="微软雅黑" panose="020B0503020204020204" pitchFamily="34" charset="-122"/>
              </a:rPr>
              <a:t>探讨个人所做的投入与他所取得的报酬之间的</a:t>
            </a:r>
            <a:r>
              <a:rPr lang="zh-CN" altLang="en-US" sz="2000" dirty="0" smtClean="0">
                <a:latin typeface="微软雅黑" panose="020B0503020204020204" pitchFamily="34" charset="-122"/>
                <a:ea typeface="微软雅黑" panose="020B0503020204020204" pitchFamily="34" charset="-122"/>
              </a:rPr>
              <a:t>平衡</a:t>
            </a:r>
            <a:endParaRPr lang="zh-CN" altLang="en-US" sz="2000" dirty="0">
              <a:latin typeface="微软雅黑" panose="020B0503020204020204" pitchFamily="34" charset="-122"/>
              <a:ea typeface="微软雅黑" panose="020B0503020204020204" pitchFamily="34" charset="-122"/>
            </a:endParaRPr>
          </a:p>
        </p:txBody>
      </p:sp>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9.1.2</a:t>
            </a:r>
            <a:r>
              <a:rPr lang="zh-CN" altLang="en-US" sz="1400" dirty="0">
                <a:solidFill>
                  <a:schemeClr val="bg1">
                    <a:lumMod val="75000"/>
                  </a:schemeClr>
                </a:solidFill>
              </a:rPr>
              <a:t>二、激励理论概览</a:t>
            </a:r>
          </a:p>
        </p:txBody>
      </p:sp>
      <p:pic>
        <p:nvPicPr>
          <p:cNvPr id="4" name="图片 3"/>
          <p:cNvPicPr>
            <a:picLocks noChangeAspect="1"/>
          </p:cNvPicPr>
          <p:nvPr/>
        </p:nvPicPr>
        <p:blipFill>
          <a:blip r:embed="rId3"/>
          <a:stretch>
            <a:fillRect/>
          </a:stretch>
        </p:blipFill>
        <p:spPr>
          <a:xfrm>
            <a:off x="6805746" y="76194"/>
            <a:ext cx="2325608" cy="1401067"/>
          </a:xfrm>
          <a:prstGeom prst="rect">
            <a:avLst/>
          </a:prstGeom>
        </p:spPr>
      </p:pic>
      <p:sp>
        <p:nvSpPr>
          <p:cNvPr id="15" name="文本框 14">
            <a:extLst/>
          </p:cNvPr>
          <p:cNvSpPr txBox="1"/>
          <p:nvPr/>
        </p:nvSpPr>
        <p:spPr>
          <a:xfrm>
            <a:off x="3995936" y="1534285"/>
            <a:ext cx="2031325"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助记</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卖鸡</a:t>
            </a:r>
            <a:endParaRPr lang="zh-CN" altLang="en-US" sz="2400" dirty="0">
              <a:latin typeface="微软雅黑" panose="020B0503020204020204" pitchFamily="34" charset="-122"/>
              <a:ea typeface="微软雅黑" panose="020B0503020204020204" pitchFamily="34" charset="-122"/>
            </a:endParaRPr>
          </a:p>
        </p:txBody>
      </p:sp>
      <p:sp>
        <p:nvSpPr>
          <p:cNvPr id="16" name="文本框 15">
            <a:extLst/>
          </p:cNvPr>
          <p:cNvSpPr txBox="1"/>
          <p:nvPr/>
        </p:nvSpPr>
        <p:spPr>
          <a:xfrm>
            <a:off x="3100451" y="3358425"/>
            <a:ext cx="2031325"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助记</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公司</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9859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9.1</a:t>
            </a:r>
            <a:r>
              <a:rPr lang="zh-CN" altLang="en-US" b="1" dirty="0">
                <a:solidFill>
                  <a:srgbClr val="404040"/>
                </a:solidFill>
                <a:latin typeface="微软雅黑" panose="020B0503020204020204" pitchFamily="34" charset="-122"/>
                <a:ea typeface="微软雅黑" panose="020B0503020204020204" pitchFamily="34" charset="-122"/>
              </a:rPr>
              <a:t>激励概述</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9.1.2</a:t>
            </a:r>
            <a:r>
              <a:rPr lang="zh-CN" altLang="en-US" kern="0" dirty="0">
                <a:solidFill>
                  <a:sysClr val="windowText" lastClr="000000"/>
                </a:solidFill>
              </a:rPr>
              <a:t>激励理论概览</a:t>
            </a:r>
          </a:p>
        </p:txBody>
      </p:sp>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9.1.2</a:t>
            </a:r>
            <a:r>
              <a:rPr lang="zh-CN" altLang="en-US" sz="1400" dirty="0">
                <a:solidFill>
                  <a:schemeClr val="bg1">
                    <a:lumMod val="75000"/>
                  </a:schemeClr>
                </a:solidFill>
              </a:rPr>
              <a:t>二、激励理论概览</a:t>
            </a:r>
          </a:p>
        </p:txBody>
      </p:sp>
      <p:pic>
        <p:nvPicPr>
          <p:cNvPr id="4" name="图片 3"/>
          <p:cNvPicPr>
            <a:picLocks noChangeAspect="1"/>
          </p:cNvPicPr>
          <p:nvPr/>
        </p:nvPicPr>
        <p:blipFill>
          <a:blip r:embed="rId3"/>
          <a:stretch>
            <a:fillRect/>
          </a:stretch>
        </p:blipFill>
        <p:spPr>
          <a:xfrm>
            <a:off x="6805746" y="76194"/>
            <a:ext cx="2325608" cy="1401067"/>
          </a:xfrm>
          <a:prstGeom prst="rect">
            <a:avLst/>
          </a:prstGeom>
        </p:spPr>
      </p:pic>
      <p:pic>
        <p:nvPicPr>
          <p:cNvPr id="5" name="图片 4"/>
          <p:cNvPicPr>
            <a:picLocks noChangeAspect="1"/>
          </p:cNvPicPr>
          <p:nvPr/>
        </p:nvPicPr>
        <p:blipFill>
          <a:blip r:embed="rId4"/>
          <a:stretch>
            <a:fillRect/>
          </a:stretch>
        </p:blipFill>
        <p:spPr>
          <a:xfrm>
            <a:off x="917575" y="1468768"/>
            <a:ext cx="7452320" cy="3674732"/>
          </a:xfrm>
          <a:prstGeom prst="rect">
            <a:avLst/>
          </a:prstGeom>
        </p:spPr>
      </p:pic>
    </p:spTree>
    <p:extLst>
      <p:ext uri="{BB962C8B-B14F-4D97-AF65-F5344CB8AC3E}">
        <p14:creationId xmlns:p14="http://schemas.microsoft.com/office/powerpoint/2010/main" val="16788476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【1801】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期望理论的创立者是（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、马斯洛</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赫兹伯格</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奥德弗</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弗鲁</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姆</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72146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【1801】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期望理论的创立者是（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、马斯洛</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赫兹伯格</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奥德弗</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弗鲁</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姆</a:t>
            </a:r>
            <a:endPar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161059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【1904】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公平理论的创立者是（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、奥德弗</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亚当斯</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麦克利兰</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弗鲁</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姆</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723731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【1904】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公平理论的创立者是（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、奥德弗</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亚当斯</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麦克利兰</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弗鲁</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姆</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285438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【1904】</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ERG</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理论所包含的核心需要包括（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、生存</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安全</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关系</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成长</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、自我实现需要</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387176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【1904】</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ERG</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理论所包含的核心需要包括（ ）</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、生存</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安全</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关系</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成长</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、自我实现需要</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a:extLst/>
          </p:cNvPr>
          <p:cNvSpPr txBox="1"/>
          <p:nvPr/>
        </p:nvSpPr>
        <p:spPr>
          <a:xfrm>
            <a:off x="3995936" y="2695734"/>
            <a:ext cx="3432350"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助记</a:t>
            </a:r>
            <a:r>
              <a:rPr lang="en-US" altLang="zh-CN"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城管</a:t>
            </a:r>
            <a:r>
              <a:rPr lang="zh-CN" altLang="en-US" sz="2400" dirty="0" smtClean="0">
                <a:latin typeface="微软雅黑" panose="020B0503020204020204" pitchFamily="34" charset="-122"/>
                <a:ea typeface="微软雅黑" panose="020B0503020204020204" pitchFamily="34" charset="-122"/>
              </a:rPr>
              <a:t>存</a:t>
            </a:r>
            <a:r>
              <a:rPr lang="en-US" altLang="zh-CN" sz="2400" dirty="0" smtClean="0">
                <a:latin typeface="微软雅黑" panose="020B0503020204020204" pitchFamily="34" charset="-122"/>
                <a:ea typeface="微软雅黑" panose="020B0503020204020204" pitchFamily="34" charset="-122"/>
              </a:rPr>
              <a:t>E</a:t>
            </a:r>
            <a:r>
              <a:rPr lang="zh-CN" altLang="en-US" sz="2400" dirty="0" smtClean="0">
                <a:latin typeface="微软雅黑" panose="020B0503020204020204" pitchFamily="34" charset="-122"/>
                <a:ea typeface="微软雅黑" panose="020B0503020204020204" pitchFamily="34" charset="-122"/>
              </a:rPr>
              <a:t>盒德芙</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438006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【1901】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双因素理论中的双因素是指（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、保健因素</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、正激励因素</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、激励因素</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、负激励因素</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、强激励因素</a:t>
            </a:r>
          </a:p>
        </p:txBody>
      </p:sp>
    </p:spTree>
    <p:extLst>
      <p:ext uri="{BB962C8B-B14F-4D97-AF65-F5344CB8AC3E}">
        <p14:creationId xmlns:p14="http://schemas.microsoft.com/office/powerpoint/2010/main" val="35717843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【1901】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双因素理论中的双因素是指（ ）</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、保健因素</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、正激励因素</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、激励因素</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、负激励因素</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、强激励因素</a:t>
            </a:r>
          </a:p>
        </p:txBody>
      </p:sp>
      <p:sp>
        <p:nvSpPr>
          <p:cNvPr id="12" name="文本框 11">
            <a:extLst/>
          </p:cNvPr>
          <p:cNvSpPr txBox="1"/>
          <p:nvPr/>
        </p:nvSpPr>
        <p:spPr>
          <a:xfrm>
            <a:off x="4139952" y="3147814"/>
            <a:ext cx="3262432"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助记</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喝两瓶健力宝</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878478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339502"/>
            <a:ext cx="1620957" cy="523220"/>
          </a:xfrm>
          <a:prstGeom prst="rect">
            <a:avLst/>
          </a:prstGeom>
          <a:no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题型介绍</a:t>
            </a:r>
            <a:endParaRPr lang="zh-CN" altLang="en-US" sz="2800" b="1" dirty="0">
              <a:latin typeface="微软雅黑" panose="020B0503020204020204" pitchFamily="34" charset="-122"/>
              <a:ea typeface="微软雅黑" panose="020B0503020204020204" pitchFamily="34" charset="-122"/>
            </a:endParaRPr>
          </a:p>
        </p:txBody>
      </p:sp>
      <p:graphicFrame>
        <p:nvGraphicFramePr>
          <p:cNvPr id="4" name="表格 3">
            <a:extLst/>
          </p:cNvPr>
          <p:cNvGraphicFramePr>
            <a:graphicFrameLocks noGrp="1"/>
          </p:cNvGraphicFramePr>
          <p:nvPr>
            <p:extLst>
              <p:ext uri="{D42A27DB-BD31-4B8C-83A1-F6EECF244321}">
                <p14:modId xmlns:p14="http://schemas.microsoft.com/office/powerpoint/2010/main" val="918788954"/>
              </p:ext>
            </p:extLst>
          </p:nvPr>
        </p:nvGraphicFramePr>
        <p:xfrm>
          <a:off x="1985264" y="987574"/>
          <a:ext cx="5508624" cy="3581400"/>
        </p:xfrm>
        <a:graphic>
          <a:graphicData uri="http://schemas.openxmlformats.org/drawingml/2006/table">
            <a:tbl>
              <a:tblPr firstRow="1" bandRow="1">
                <a:tableStyleId>{5C22544A-7EE6-4342-B048-85BDC9FD1C3A}</a:tableStyleId>
              </a:tblPr>
              <a:tblGrid>
                <a:gridCol w="2622219">
                  <a:extLst>
                    <a:ext uri="{9D8B030D-6E8A-4147-A177-3AD203B41FA5}">
                      <a16:colId xmlns:a16="http://schemas.microsoft.com/office/drawing/2014/main" xmlns="" val="20000"/>
                    </a:ext>
                  </a:extLst>
                </a:gridCol>
                <a:gridCol w="904621">
                  <a:extLst>
                    <a:ext uri="{9D8B030D-6E8A-4147-A177-3AD203B41FA5}">
                      <a16:colId xmlns:a16="http://schemas.microsoft.com/office/drawing/2014/main" xmlns="" val="20001"/>
                    </a:ext>
                  </a:extLst>
                </a:gridCol>
                <a:gridCol w="990892">
                  <a:extLst>
                    <a:ext uri="{9D8B030D-6E8A-4147-A177-3AD203B41FA5}">
                      <a16:colId xmlns:a16="http://schemas.microsoft.com/office/drawing/2014/main" xmlns="" val="20002"/>
                    </a:ext>
                  </a:extLst>
                </a:gridCol>
                <a:gridCol w="990892">
                  <a:extLst>
                    <a:ext uri="{9D8B030D-6E8A-4147-A177-3AD203B41FA5}">
                      <a16:colId xmlns:a16="http://schemas.microsoft.com/office/drawing/2014/main" xmlns="" val="20003"/>
                    </a:ext>
                  </a:extLst>
                </a:gridCol>
              </a:tblGrid>
              <a:tr h="609600">
                <a:tc>
                  <a:txBody>
                    <a:bodyPr/>
                    <a:lstStyle/>
                    <a:p>
                      <a:pPr algn="l" fontAlgn="b"/>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8" marR="9528" marT="9525" marB="0" anchor="b"/>
                </a:tc>
                <a:tc>
                  <a:txBody>
                    <a:bodyPr/>
                    <a:lstStyle/>
                    <a:p>
                      <a:pPr algn="ctr"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分值</a:t>
                      </a:r>
                    </a:p>
                  </a:txBody>
                  <a:tcPr marL="9528" marR="9528" marT="9525" marB="0" anchor="ctr"/>
                </a:tc>
                <a:tc>
                  <a:txBody>
                    <a:bodyPr/>
                    <a:lstStyle/>
                    <a:p>
                      <a:pPr algn="ctr"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题量</a:t>
                      </a:r>
                    </a:p>
                  </a:txBody>
                  <a:tcPr marL="9528" marR="9528" marT="9525" marB="0" anchor="ctr"/>
                </a:tc>
                <a:tc>
                  <a:txBody>
                    <a:bodyPr/>
                    <a:lstStyle/>
                    <a:p>
                      <a:pPr algn="ctr"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总分</a:t>
                      </a:r>
                    </a:p>
                  </a:txBody>
                  <a:tcPr marL="9528" marR="9528" marT="9525" marB="0" anchor="ctr"/>
                </a:tc>
                <a:extLst>
                  <a:ext uri="{0D108BD9-81ED-4DB2-BD59-A6C34878D82A}">
                    <a16:rowId xmlns:a16="http://schemas.microsoft.com/office/drawing/2014/main" xmlns="" val="10000"/>
                  </a:ext>
                </a:extLst>
              </a:tr>
              <a:tr h="6096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一</a:t>
                      </a:r>
                      <a:r>
                        <a:rPr lang="zh-CN" altLang="en-US" sz="2400" b="1" i="0" u="none" strike="noStrike" dirty="0" smtClean="0">
                          <a:solidFill>
                            <a:schemeClr val="bg1"/>
                          </a:solidFill>
                          <a:effectLst/>
                          <a:latin typeface="微软雅黑" panose="020B0503020204020204" pitchFamily="34" charset="-122"/>
                          <a:ea typeface="微软雅黑" panose="020B0503020204020204" pitchFamily="34" charset="-122"/>
                        </a:rPr>
                        <a:t>、单选选择题</a:t>
                      </a:r>
                      <a:endParaRPr lang="zh-CN" altLang="en-US" sz="24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a16="http://schemas.microsoft.com/office/drawing/2014/main" xmlns="" val="10001"/>
                  </a:ext>
                </a:extLst>
              </a:tr>
              <a:tr h="6096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二</a:t>
                      </a:r>
                      <a:r>
                        <a:rPr lang="zh-CN" altLang="en-US" sz="2400" b="1" i="0" u="none" strike="noStrike" dirty="0" smtClean="0">
                          <a:solidFill>
                            <a:schemeClr val="bg1"/>
                          </a:solidFill>
                          <a:effectLst/>
                          <a:latin typeface="微软雅黑" panose="020B0503020204020204" pitchFamily="34" charset="-122"/>
                          <a:ea typeface="微软雅黑" panose="020B0503020204020204" pitchFamily="34" charset="-122"/>
                        </a:rPr>
                        <a:t>、多选选择题</a:t>
                      </a:r>
                      <a:endParaRPr lang="zh-CN" altLang="en-US" sz="24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a16="http://schemas.microsoft.com/office/drawing/2014/main" xmlns="" val="10002"/>
                  </a:ext>
                </a:extLst>
              </a:tr>
              <a:tr h="5334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三、简答题</a:t>
                      </a: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a16="http://schemas.microsoft.com/office/drawing/2014/main" xmlns="" val="10003"/>
                  </a:ext>
                </a:extLst>
              </a:tr>
              <a:tr h="6096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四、论述题</a:t>
                      </a: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a16="http://schemas.microsoft.com/office/drawing/2014/main" xmlns="" val="10004"/>
                  </a:ext>
                </a:extLst>
              </a:tr>
              <a:tr h="6096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五、案例分析题</a:t>
                      </a: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7412286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9.1</a:t>
            </a:r>
            <a:r>
              <a:rPr lang="zh-CN" altLang="en-US" b="1" dirty="0">
                <a:solidFill>
                  <a:srgbClr val="404040"/>
                </a:solidFill>
                <a:latin typeface="微软雅黑" panose="020B0503020204020204" pitchFamily="34" charset="-122"/>
                <a:ea typeface="微软雅黑" panose="020B0503020204020204" pitchFamily="34" charset="-122"/>
              </a:rPr>
              <a:t>激励概述</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9.1.3</a:t>
            </a:r>
            <a:r>
              <a:rPr lang="zh-CN" altLang="en-US" kern="0" dirty="0">
                <a:solidFill>
                  <a:sysClr val="windowText" lastClr="000000"/>
                </a:solidFill>
              </a:rPr>
              <a:t>影响员工激励效果的因素</a:t>
            </a:r>
          </a:p>
        </p:txBody>
      </p:sp>
      <p:pic>
        <p:nvPicPr>
          <p:cNvPr id="4" name="图片 3"/>
          <p:cNvPicPr>
            <a:picLocks noChangeAspect="1"/>
          </p:cNvPicPr>
          <p:nvPr/>
        </p:nvPicPr>
        <p:blipFill>
          <a:blip r:embed="rId3"/>
          <a:stretch>
            <a:fillRect/>
          </a:stretch>
        </p:blipFill>
        <p:spPr>
          <a:xfrm>
            <a:off x="6805816" y="45088"/>
            <a:ext cx="2377241" cy="1432173"/>
          </a:xfrm>
          <a:prstGeom prst="rect">
            <a:avLst/>
          </a:prstGeom>
        </p:spPr>
      </p:pic>
      <p:sp>
        <p:nvSpPr>
          <p:cNvPr id="3" name="矩形 2"/>
          <p:cNvSpPr/>
          <p:nvPr/>
        </p:nvSpPr>
        <p:spPr>
          <a:xfrm>
            <a:off x="488959" y="1477261"/>
            <a:ext cx="8475529" cy="2246769"/>
          </a:xfrm>
          <a:prstGeom prst="rect">
            <a:avLst/>
          </a:prstGeom>
        </p:spPr>
        <p:txBody>
          <a:bodyPr wrap="square">
            <a:spAutoFit/>
          </a:bodyPr>
          <a:lstStyle/>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、企业</a:t>
            </a:r>
            <a:r>
              <a:rPr lang="zh-CN" altLang="en-US" sz="2000" b="1" dirty="0" smtClean="0">
                <a:solidFill>
                  <a:srgbClr val="FF0000"/>
                </a:solidFill>
                <a:latin typeface="微软雅黑" panose="020B0503020204020204" pitchFamily="34" charset="-122"/>
                <a:ea typeface="微软雅黑" panose="020B0503020204020204" pitchFamily="34" charset="-122"/>
              </a:rPr>
              <a:t>外部</a:t>
            </a:r>
            <a:r>
              <a:rPr lang="zh-CN" altLang="en-US" sz="2000" b="1" dirty="0" smtClean="0">
                <a:latin typeface="微软雅黑" panose="020B0503020204020204" pitchFamily="34" charset="-122"/>
                <a:ea typeface="微软雅黑" panose="020B0503020204020204" pitchFamily="34" charset="-122"/>
              </a:rPr>
              <a:t>环境：① </a:t>
            </a:r>
            <a:r>
              <a:rPr lang="zh-CN" altLang="en-US" sz="2000" b="1" dirty="0">
                <a:solidFill>
                  <a:srgbClr val="FF0000"/>
                </a:solidFill>
                <a:latin typeface="微软雅黑" panose="020B0503020204020204" pitchFamily="34" charset="-122"/>
                <a:ea typeface="微软雅黑" panose="020B0503020204020204" pitchFamily="34" charset="-122"/>
              </a:rPr>
              <a:t>经济</a:t>
            </a:r>
            <a:r>
              <a:rPr lang="zh-CN" altLang="en-US" sz="2000" b="1" dirty="0">
                <a:latin typeface="微软雅黑" panose="020B0503020204020204" pitchFamily="34" charset="-122"/>
                <a:ea typeface="微软雅黑" panose="020B0503020204020204" pitchFamily="34" charset="-122"/>
              </a:rPr>
              <a:t>发展水平；② 传统</a:t>
            </a:r>
            <a:r>
              <a:rPr lang="zh-CN" altLang="en-US" sz="2000" b="1" dirty="0">
                <a:solidFill>
                  <a:srgbClr val="FF0000"/>
                </a:solidFill>
                <a:latin typeface="微软雅黑" panose="020B0503020204020204" pitchFamily="34" charset="-122"/>
                <a:ea typeface="微软雅黑" panose="020B0503020204020204" pitchFamily="34" charset="-122"/>
              </a:rPr>
              <a:t>文化</a:t>
            </a:r>
            <a:r>
              <a:rPr lang="zh-CN" altLang="en-US" sz="2000" b="1" dirty="0">
                <a:latin typeface="微软雅黑" panose="020B0503020204020204" pitchFamily="34" charset="-122"/>
                <a:ea typeface="微软雅黑" panose="020B0503020204020204" pitchFamily="34" charset="-122"/>
              </a:rPr>
              <a:t>；③ 社会</a:t>
            </a:r>
            <a:r>
              <a:rPr lang="zh-CN" altLang="en-US" sz="2000" b="1" dirty="0">
                <a:solidFill>
                  <a:srgbClr val="FF0000"/>
                </a:solidFill>
                <a:latin typeface="微软雅黑" panose="020B0503020204020204" pitchFamily="34" charset="-122"/>
                <a:ea typeface="微软雅黑" panose="020B0503020204020204" pitchFamily="34" charset="-122"/>
              </a:rPr>
              <a:t>环境</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、企业</a:t>
            </a:r>
            <a:r>
              <a:rPr lang="zh-CN" altLang="en-US" sz="2000" b="1" dirty="0" smtClean="0">
                <a:solidFill>
                  <a:srgbClr val="FF0000"/>
                </a:solidFill>
                <a:latin typeface="微软雅黑" panose="020B0503020204020204" pitchFamily="34" charset="-122"/>
                <a:ea typeface="微软雅黑" panose="020B0503020204020204" pitchFamily="34" charset="-122"/>
              </a:rPr>
              <a:t>内部</a:t>
            </a:r>
            <a:r>
              <a:rPr lang="zh-CN" altLang="en-US" sz="2000" b="1" dirty="0" smtClean="0">
                <a:latin typeface="微软雅黑" panose="020B0503020204020204" pitchFamily="34" charset="-122"/>
                <a:ea typeface="微软雅黑" panose="020B0503020204020204" pitchFamily="34" charset="-122"/>
              </a:rPr>
              <a:t>环境：① </a:t>
            </a:r>
            <a:r>
              <a:rPr lang="zh-CN" altLang="en-US" sz="2000" b="1" dirty="0">
                <a:solidFill>
                  <a:srgbClr val="FF0000"/>
                </a:solidFill>
                <a:latin typeface="微软雅黑" panose="020B0503020204020204" pitchFamily="34" charset="-122"/>
                <a:ea typeface="微软雅黑" panose="020B0503020204020204" pitchFamily="34" charset="-122"/>
              </a:rPr>
              <a:t>管理</a:t>
            </a:r>
            <a:r>
              <a:rPr lang="zh-CN" altLang="en-US" sz="2000" b="1" dirty="0">
                <a:latin typeface="微软雅黑" panose="020B0503020204020204" pitchFamily="34" charset="-122"/>
                <a:ea typeface="微软雅黑" panose="020B0503020204020204" pitchFamily="34" charset="-122"/>
              </a:rPr>
              <a:t>方式；② </a:t>
            </a:r>
            <a:r>
              <a:rPr lang="zh-CN" altLang="en-US" sz="2000" b="1" dirty="0">
                <a:solidFill>
                  <a:srgbClr val="FF0000"/>
                </a:solidFill>
                <a:latin typeface="微软雅黑" panose="020B0503020204020204" pitchFamily="34" charset="-122"/>
                <a:ea typeface="微软雅黑" panose="020B0503020204020204" pitchFamily="34" charset="-122"/>
              </a:rPr>
              <a:t>领导</a:t>
            </a:r>
            <a:r>
              <a:rPr lang="zh-CN" altLang="en-US" sz="2000" b="1" dirty="0">
                <a:latin typeface="微软雅黑" panose="020B0503020204020204" pitchFamily="34" charset="-122"/>
                <a:ea typeface="微软雅黑" panose="020B0503020204020204" pitchFamily="34" charset="-122"/>
              </a:rPr>
              <a:t>方法</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个体</a:t>
            </a:r>
            <a:r>
              <a:rPr lang="zh-CN" altLang="en-US" sz="2000" b="1" dirty="0" smtClean="0">
                <a:latin typeface="微软雅黑" panose="020B0503020204020204" pitchFamily="34" charset="-122"/>
                <a:ea typeface="微软雅黑" panose="020B0503020204020204" pitchFamily="34" charset="-122"/>
              </a:rPr>
              <a:t>因素：① </a:t>
            </a:r>
            <a:r>
              <a:rPr lang="zh-CN" altLang="en-US" sz="2000" b="1" dirty="0">
                <a:solidFill>
                  <a:srgbClr val="FF0000"/>
                </a:solidFill>
                <a:latin typeface="微软雅黑" panose="020B0503020204020204" pitchFamily="34" charset="-122"/>
                <a:ea typeface="微软雅黑" panose="020B0503020204020204" pitchFamily="34" charset="-122"/>
              </a:rPr>
              <a:t>性</a:t>
            </a:r>
            <a:r>
              <a:rPr lang="zh-CN" altLang="en-US" sz="2000" b="1" dirty="0">
                <a:solidFill>
                  <a:srgbClr val="0070C0"/>
                </a:solidFill>
                <a:latin typeface="微软雅黑" panose="020B0503020204020204" pitchFamily="34" charset="-122"/>
                <a:ea typeface="微软雅黑" panose="020B0503020204020204" pitchFamily="34" charset="-122"/>
              </a:rPr>
              <a:t>格</a:t>
            </a:r>
            <a:r>
              <a:rPr lang="zh-CN" altLang="en-US" sz="2000" b="1" dirty="0">
                <a:latin typeface="微软雅黑" panose="020B0503020204020204" pitchFamily="34" charset="-122"/>
                <a:ea typeface="微软雅黑" panose="020B0503020204020204" pitchFamily="34" charset="-122"/>
              </a:rPr>
              <a:t>特征；② 个</a:t>
            </a:r>
            <a:r>
              <a:rPr lang="zh-CN" altLang="en-US" sz="2000" b="1" dirty="0">
                <a:solidFill>
                  <a:srgbClr val="0070C0"/>
                </a:solidFill>
                <a:latin typeface="微软雅黑" panose="020B0503020204020204" pitchFamily="34" charset="-122"/>
                <a:ea typeface="微软雅黑" panose="020B0503020204020204" pitchFamily="34" charset="-122"/>
              </a:rPr>
              <a:t>人</a:t>
            </a:r>
            <a:r>
              <a:rPr lang="zh-CN" altLang="en-US" sz="2000" b="1" dirty="0">
                <a:solidFill>
                  <a:srgbClr val="FF0000"/>
                </a:solidFill>
                <a:latin typeface="微软雅黑" panose="020B0503020204020204" pitchFamily="34" charset="-122"/>
                <a:ea typeface="微软雅黑" panose="020B0503020204020204" pitchFamily="34" charset="-122"/>
              </a:rPr>
              <a:t>价值观</a:t>
            </a:r>
            <a:r>
              <a:rPr lang="zh-CN" altLang="en-US" sz="2000" b="1" dirty="0">
                <a:latin typeface="微软雅黑" panose="020B0503020204020204" pitchFamily="34" charset="-122"/>
                <a:ea typeface="微软雅黑" panose="020B0503020204020204" pitchFamily="34" charset="-122"/>
              </a:rPr>
              <a:t>；③ 受</a:t>
            </a:r>
            <a:r>
              <a:rPr lang="zh-CN" altLang="en-US" sz="2000" b="1" dirty="0">
                <a:solidFill>
                  <a:srgbClr val="0070C0"/>
                </a:solidFill>
                <a:latin typeface="微软雅黑" panose="020B0503020204020204" pitchFamily="34" charset="-122"/>
                <a:ea typeface="微软雅黑" panose="020B0503020204020204" pitchFamily="34" charset="-122"/>
              </a:rPr>
              <a:t>教</a:t>
            </a:r>
            <a:r>
              <a:rPr lang="zh-CN" altLang="en-US" sz="2000" b="1" dirty="0">
                <a:solidFill>
                  <a:srgbClr val="FF0000"/>
                </a:solidFill>
                <a:latin typeface="微软雅黑" panose="020B0503020204020204" pitchFamily="34" charset="-122"/>
                <a:ea typeface="微软雅黑" panose="020B0503020204020204" pitchFamily="34" charset="-122"/>
              </a:rPr>
              <a:t>育程度</a:t>
            </a:r>
            <a:r>
              <a:rPr lang="zh-CN" altLang="en-US" sz="2000" b="1" dirty="0">
                <a:latin typeface="微软雅黑" panose="020B0503020204020204" pitchFamily="34" charset="-122"/>
                <a:ea typeface="微软雅黑" panose="020B0503020204020204" pitchFamily="34" charset="-122"/>
              </a:rPr>
              <a:t>；④ 年</a:t>
            </a:r>
            <a:r>
              <a:rPr lang="zh-CN" altLang="en-US" sz="2000" b="1" dirty="0">
                <a:solidFill>
                  <a:srgbClr val="0070C0"/>
                </a:solidFill>
                <a:latin typeface="微软雅黑" panose="020B0503020204020204" pitchFamily="34" charset="-122"/>
                <a:ea typeface="微软雅黑" panose="020B0503020204020204" pitchFamily="34" charset="-122"/>
              </a:rPr>
              <a:t>龄</a:t>
            </a:r>
            <a:r>
              <a:rPr lang="zh-CN" altLang="en-US" sz="2000" b="1" dirty="0">
                <a:latin typeface="微软雅黑" panose="020B0503020204020204" pitchFamily="34" charset="-122"/>
                <a:ea typeface="微软雅黑" panose="020B0503020204020204" pitchFamily="34" charset="-122"/>
              </a:rPr>
              <a:t>与工龄；⑤ </a:t>
            </a:r>
            <a:r>
              <a:rPr lang="zh-CN" altLang="en-US" sz="2000" b="1" dirty="0">
                <a:solidFill>
                  <a:srgbClr val="0070C0"/>
                </a:solidFill>
                <a:latin typeface="微软雅黑" panose="020B0503020204020204" pitchFamily="34" charset="-122"/>
                <a:ea typeface="微软雅黑" panose="020B0503020204020204" pitchFamily="34" charset="-122"/>
              </a:rPr>
              <a:t>收入</a:t>
            </a:r>
            <a:r>
              <a:rPr lang="zh-CN" altLang="en-US" sz="2000" b="1" dirty="0">
                <a:latin typeface="微软雅黑" panose="020B0503020204020204" pitchFamily="34" charset="-122"/>
                <a:ea typeface="微软雅黑" panose="020B0503020204020204" pitchFamily="34" charset="-122"/>
              </a:rPr>
              <a:t>水平</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13" name="文本框 12">
            <a:extLst/>
          </p:cNvPr>
          <p:cNvSpPr txBox="1"/>
          <p:nvPr/>
        </p:nvSpPr>
        <p:spPr>
          <a:xfrm>
            <a:off x="5364088" y="913416"/>
            <a:ext cx="1869423"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论述题</a:t>
            </a:r>
            <a:endParaRPr lang="en-US" altLang="zh-CN" sz="2400" b="1" dirty="0">
              <a:latin typeface="微软雅黑" panose="020B0503020204020204" pitchFamily="34" charset="-122"/>
              <a:ea typeface="微软雅黑" panose="020B0503020204020204" pitchFamily="34" charset="-122"/>
            </a:endParaRPr>
          </a:p>
        </p:txBody>
      </p:sp>
      <p:sp>
        <p:nvSpPr>
          <p:cNvPr id="15" name="文本框 14">
            <a:extLst/>
          </p:cNvPr>
          <p:cNvSpPr txBox="1"/>
          <p:nvPr/>
        </p:nvSpPr>
        <p:spPr>
          <a:xfrm>
            <a:off x="2267744" y="3764846"/>
            <a:ext cx="4185761"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助记</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各人教龄，影响收入</a:t>
            </a:r>
            <a:endParaRPr lang="zh-CN" altLang="en-US" sz="24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9.1.4.1</a:t>
            </a:r>
            <a:r>
              <a:rPr lang="zh-CN" altLang="en-US" sz="1400" dirty="0">
                <a:solidFill>
                  <a:schemeClr val="bg1">
                    <a:lumMod val="75000"/>
                  </a:schemeClr>
                </a:solidFill>
              </a:rPr>
              <a:t>企业外部环境</a:t>
            </a:r>
          </a:p>
        </p:txBody>
      </p:sp>
    </p:spTree>
    <p:extLst>
      <p:ext uri="{BB962C8B-B14F-4D97-AF65-F5344CB8AC3E}">
        <p14:creationId xmlns:p14="http://schemas.microsoft.com/office/powerpoint/2010/main" val="188819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954655"/>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【1701】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试述影响员工激励效果的</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因素（</a:t>
            </a: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分）</a:t>
            </a:r>
            <a:endPar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spcBef>
                <a:spcPct val="50000"/>
              </a:spcBef>
              <a:buFontTx/>
              <a:buNone/>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答：</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、企业</a:t>
            </a:r>
            <a:r>
              <a:rPr lang="zh-CN" altLang="en-US" sz="2000" b="1" dirty="0">
                <a:solidFill>
                  <a:srgbClr val="FF0000"/>
                </a:solidFill>
                <a:latin typeface="微软雅黑" panose="020B0503020204020204" pitchFamily="34" charset="-122"/>
                <a:ea typeface="微软雅黑" panose="020B0503020204020204" pitchFamily="34" charset="-122"/>
              </a:rPr>
              <a:t>外部</a:t>
            </a:r>
            <a:r>
              <a:rPr lang="zh-CN" altLang="en-US" sz="2000" b="1" dirty="0">
                <a:latin typeface="微软雅黑" panose="020B0503020204020204" pitchFamily="34" charset="-122"/>
                <a:ea typeface="微软雅黑" panose="020B0503020204020204" pitchFamily="34" charset="-122"/>
              </a:rPr>
              <a:t>环境：① </a:t>
            </a:r>
            <a:r>
              <a:rPr lang="zh-CN" altLang="en-US" sz="2000" b="1" dirty="0">
                <a:solidFill>
                  <a:srgbClr val="FF0000"/>
                </a:solidFill>
                <a:latin typeface="微软雅黑" panose="020B0503020204020204" pitchFamily="34" charset="-122"/>
                <a:ea typeface="微软雅黑" panose="020B0503020204020204" pitchFamily="34" charset="-122"/>
              </a:rPr>
              <a:t>经济</a:t>
            </a:r>
            <a:r>
              <a:rPr lang="zh-CN" altLang="en-US" sz="2000" b="1" dirty="0">
                <a:latin typeface="微软雅黑" panose="020B0503020204020204" pitchFamily="34" charset="-122"/>
                <a:ea typeface="微软雅黑" panose="020B0503020204020204" pitchFamily="34" charset="-122"/>
              </a:rPr>
              <a:t>发展水平；② 传统</a:t>
            </a:r>
            <a:r>
              <a:rPr lang="zh-CN" altLang="en-US" sz="2000" b="1" dirty="0">
                <a:solidFill>
                  <a:srgbClr val="FF0000"/>
                </a:solidFill>
                <a:latin typeface="微软雅黑" panose="020B0503020204020204" pitchFamily="34" charset="-122"/>
                <a:ea typeface="微软雅黑" panose="020B0503020204020204" pitchFamily="34" charset="-122"/>
              </a:rPr>
              <a:t>文化</a:t>
            </a:r>
            <a:r>
              <a:rPr lang="zh-CN" altLang="en-US" sz="2000" b="1" dirty="0">
                <a:latin typeface="微软雅黑" panose="020B0503020204020204" pitchFamily="34" charset="-122"/>
                <a:ea typeface="微软雅黑" panose="020B0503020204020204" pitchFamily="34" charset="-122"/>
              </a:rPr>
              <a:t>；③ 社会</a:t>
            </a:r>
            <a:r>
              <a:rPr lang="zh-CN" altLang="en-US" sz="2000" b="1" dirty="0">
                <a:solidFill>
                  <a:srgbClr val="FF0000"/>
                </a:solidFill>
                <a:latin typeface="微软雅黑" panose="020B0503020204020204" pitchFamily="34" charset="-122"/>
                <a:ea typeface="微软雅黑" panose="020B0503020204020204" pitchFamily="34" charset="-122"/>
              </a:rPr>
              <a:t>环境</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、企业</a:t>
            </a:r>
            <a:r>
              <a:rPr lang="zh-CN" altLang="en-US" sz="2000" b="1" dirty="0">
                <a:solidFill>
                  <a:srgbClr val="FF0000"/>
                </a:solidFill>
                <a:latin typeface="微软雅黑" panose="020B0503020204020204" pitchFamily="34" charset="-122"/>
                <a:ea typeface="微软雅黑" panose="020B0503020204020204" pitchFamily="34" charset="-122"/>
              </a:rPr>
              <a:t>内部</a:t>
            </a:r>
            <a:r>
              <a:rPr lang="zh-CN" altLang="en-US" sz="2000" b="1" dirty="0">
                <a:latin typeface="微软雅黑" panose="020B0503020204020204" pitchFamily="34" charset="-122"/>
                <a:ea typeface="微软雅黑" panose="020B0503020204020204" pitchFamily="34" charset="-122"/>
              </a:rPr>
              <a:t>环境：① </a:t>
            </a:r>
            <a:r>
              <a:rPr lang="zh-CN" altLang="en-US" sz="2000" b="1" dirty="0">
                <a:solidFill>
                  <a:srgbClr val="FF0000"/>
                </a:solidFill>
                <a:latin typeface="微软雅黑" panose="020B0503020204020204" pitchFamily="34" charset="-122"/>
                <a:ea typeface="微软雅黑" panose="020B0503020204020204" pitchFamily="34" charset="-122"/>
              </a:rPr>
              <a:t>管理</a:t>
            </a:r>
            <a:r>
              <a:rPr lang="zh-CN" altLang="en-US" sz="2000" b="1" dirty="0">
                <a:latin typeface="微软雅黑" panose="020B0503020204020204" pitchFamily="34" charset="-122"/>
                <a:ea typeface="微软雅黑" panose="020B0503020204020204" pitchFamily="34" charset="-122"/>
              </a:rPr>
              <a:t>方式；② </a:t>
            </a:r>
            <a:r>
              <a:rPr lang="zh-CN" altLang="en-US" sz="2000" b="1" dirty="0">
                <a:solidFill>
                  <a:srgbClr val="FF0000"/>
                </a:solidFill>
                <a:latin typeface="微软雅黑" panose="020B0503020204020204" pitchFamily="34" charset="-122"/>
                <a:ea typeface="微软雅黑" panose="020B0503020204020204" pitchFamily="34" charset="-122"/>
              </a:rPr>
              <a:t>领导</a:t>
            </a:r>
            <a:r>
              <a:rPr lang="zh-CN" altLang="en-US" sz="2000" b="1" dirty="0">
                <a:latin typeface="微软雅黑" panose="020B0503020204020204" pitchFamily="34" charset="-122"/>
                <a:ea typeface="微软雅黑" panose="020B0503020204020204" pitchFamily="34" charset="-122"/>
              </a:rPr>
              <a:t>方法。</a:t>
            </a:r>
            <a:endParaRPr lang="en-US" altLang="zh-CN" sz="2000" b="1" dirty="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个体</a:t>
            </a:r>
            <a:r>
              <a:rPr lang="zh-CN" altLang="en-US" sz="2000" b="1" dirty="0">
                <a:latin typeface="微软雅黑" panose="020B0503020204020204" pitchFamily="34" charset="-122"/>
                <a:ea typeface="微软雅黑" panose="020B0503020204020204" pitchFamily="34" charset="-122"/>
              </a:rPr>
              <a:t>因素：① </a:t>
            </a:r>
            <a:r>
              <a:rPr lang="zh-CN" altLang="en-US" sz="2000" b="1" dirty="0">
                <a:solidFill>
                  <a:srgbClr val="FF0000"/>
                </a:solidFill>
                <a:latin typeface="微软雅黑" panose="020B0503020204020204" pitchFamily="34" charset="-122"/>
                <a:ea typeface="微软雅黑" panose="020B0503020204020204" pitchFamily="34" charset="-122"/>
              </a:rPr>
              <a:t>性</a:t>
            </a:r>
            <a:r>
              <a:rPr lang="zh-CN" altLang="en-US" sz="2000" b="1" dirty="0">
                <a:solidFill>
                  <a:srgbClr val="0070C0"/>
                </a:solidFill>
                <a:latin typeface="微软雅黑" panose="020B0503020204020204" pitchFamily="34" charset="-122"/>
                <a:ea typeface="微软雅黑" panose="020B0503020204020204" pitchFamily="34" charset="-122"/>
              </a:rPr>
              <a:t>格</a:t>
            </a:r>
            <a:r>
              <a:rPr lang="zh-CN" altLang="en-US" sz="2000" b="1" dirty="0">
                <a:latin typeface="微软雅黑" panose="020B0503020204020204" pitchFamily="34" charset="-122"/>
                <a:ea typeface="微软雅黑" panose="020B0503020204020204" pitchFamily="34" charset="-122"/>
              </a:rPr>
              <a:t>特征；② 个</a:t>
            </a:r>
            <a:r>
              <a:rPr lang="zh-CN" altLang="en-US" sz="2000" b="1" dirty="0">
                <a:solidFill>
                  <a:srgbClr val="0070C0"/>
                </a:solidFill>
                <a:latin typeface="微软雅黑" panose="020B0503020204020204" pitchFamily="34" charset="-122"/>
                <a:ea typeface="微软雅黑" panose="020B0503020204020204" pitchFamily="34" charset="-122"/>
              </a:rPr>
              <a:t>人</a:t>
            </a:r>
            <a:r>
              <a:rPr lang="zh-CN" altLang="en-US" sz="2000" b="1" dirty="0">
                <a:solidFill>
                  <a:srgbClr val="FF0000"/>
                </a:solidFill>
                <a:latin typeface="微软雅黑" panose="020B0503020204020204" pitchFamily="34" charset="-122"/>
                <a:ea typeface="微软雅黑" panose="020B0503020204020204" pitchFamily="34" charset="-122"/>
              </a:rPr>
              <a:t>价值观</a:t>
            </a:r>
            <a:r>
              <a:rPr lang="zh-CN" altLang="en-US" sz="2000" b="1" dirty="0">
                <a:latin typeface="微软雅黑" panose="020B0503020204020204" pitchFamily="34" charset="-122"/>
                <a:ea typeface="微软雅黑" panose="020B0503020204020204" pitchFamily="34" charset="-122"/>
              </a:rPr>
              <a:t>；③ 受</a:t>
            </a:r>
            <a:r>
              <a:rPr lang="zh-CN" altLang="en-US" sz="2000" b="1" dirty="0">
                <a:solidFill>
                  <a:srgbClr val="0070C0"/>
                </a:solidFill>
                <a:latin typeface="微软雅黑" panose="020B0503020204020204" pitchFamily="34" charset="-122"/>
                <a:ea typeface="微软雅黑" panose="020B0503020204020204" pitchFamily="34" charset="-122"/>
              </a:rPr>
              <a:t>教</a:t>
            </a:r>
            <a:r>
              <a:rPr lang="zh-CN" altLang="en-US" sz="2000" b="1" dirty="0">
                <a:solidFill>
                  <a:srgbClr val="FF0000"/>
                </a:solidFill>
                <a:latin typeface="微软雅黑" panose="020B0503020204020204" pitchFamily="34" charset="-122"/>
                <a:ea typeface="微软雅黑" panose="020B0503020204020204" pitchFamily="34" charset="-122"/>
              </a:rPr>
              <a:t>育程度</a:t>
            </a:r>
            <a:r>
              <a:rPr lang="zh-CN" altLang="en-US" sz="2000" b="1" dirty="0">
                <a:latin typeface="微软雅黑" panose="020B0503020204020204" pitchFamily="34" charset="-122"/>
                <a:ea typeface="微软雅黑" panose="020B0503020204020204" pitchFamily="34" charset="-122"/>
              </a:rPr>
              <a:t>；④ 年</a:t>
            </a:r>
            <a:r>
              <a:rPr lang="zh-CN" altLang="en-US" sz="2000" b="1" dirty="0">
                <a:solidFill>
                  <a:srgbClr val="0070C0"/>
                </a:solidFill>
                <a:latin typeface="微软雅黑" panose="020B0503020204020204" pitchFamily="34" charset="-122"/>
                <a:ea typeface="微软雅黑" panose="020B0503020204020204" pitchFamily="34" charset="-122"/>
              </a:rPr>
              <a:t>龄</a:t>
            </a:r>
            <a:r>
              <a:rPr lang="zh-CN" altLang="en-US" sz="2000" b="1" dirty="0">
                <a:latin typeface="微软雅黑" panose="020B0503020204020204" pitchFamily="34" charset="-122"/>
                <a:ea typeface="微软雅黑" panose="020B0503020204020204" pitchFamily="34" charset="-122"/>
              </a:rPr>
              <a:t>与工龄；⑤ </a:t>
            </a:r>
            <a:r>
              <a:rPr lang="zh-CN" altLang="en-US" sz="2000" b="1" dirty="0">
                <a:solidFill>
                  <a:srgbClr val="0070C0"/>
                </a:solidFill>
                <a:latin typeface="微软雅黑" panose="020B0503020204020204" pitchFamily="34" charset="-122"/>
                <a:ea typeface="微软雅黑" panose="020B0503020204020204" pitchFamily="34" charset="-122"/>
              </a:rPr>
              <a:t>收入</a:t>
            </a:r>
            <a:r>
              <a:rPr lang="zh-CN" altLang="en-US" sz="2000" b="1" dirty="0">
                <a:latin typeface="微软雅黑" panose="020B0503020204020204" pitchFamily="34" charset="-122"/>
                <a:ea typeface="微软雅黑" panose="020B0503020204020204" pitchFamily="34" charset="-122"/>
              </a:rPr>
              <a:t>水平</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047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 xmlns:a16="http://schemas.microsoft.com/office/drawing/2014/main" id="{57E5FE97-BD0F-47EB-B695-5F05229986B0}"/>
              </a:ext>
            </a:extLst>
          </p:cNvPr>
          <p:cNvGraphicFramePr/>
          <p:nvPr>
            <p:extLst>
              <p:ext uri="{D42A27DB-BD31-4B8C-83A1-F6EECF244321}">
                <p14:modId xmlns:p14="http://schemas.microsoft.com/office/powerpoint/2010/main" val="1194140344"/>
              </p:ext>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20496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404040"/>
                </a:solidFill>
                <a:latin typeface="微软雅黑" panose="020B0503020204020204" pitchFamily="34" charset="-122"/>
                <a:ea typeface="微软雅黑" panose="020B0503020204020204" pitchFamily="34" charset="-122"/>
              </a:rPr>
              <a:t>第九</a:t>
            </a:r>
            <a:r>
              <a:rPr lang="zh-CN" altLang="en-US" b="1" dirty="0" smtClean="0">
                <a:solidFill>
                  <a:srgbClr val="404040"/>
                </a:solidFill>
                <a:latin typeface="微软雅黑" panose="020B0503020204020204" pitchFamily="34" charset="-122"/>
                <a:ea typeface="微软雅黑" panose="020B0503020204020204" pitchFamily="34" charset="-122"/>
              </a:rPr>
              <a:t>章  员工</a:t>
            </a:r>
            <a:r>
              <a:rPr lang="zh-CN" altLang="en-US" b="1" dirty="0">
                <a:solidFill>
                  <a:srgbClr val="404040"/>
                </a:solidFill>
                <a:latin typeface="微软雅黑" panose="020B0503020204020204" pitchFamily="34" charset="-122"/>
                <a:ea typeface="微软雅黑" panose="020B0503020204020204" pitchFamily="34" charset="-122"/>
              </a:rPr>
              <a:t>激励类型与模式</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p:cNvPicPr>
            <a:picLocks noChangeAspect="1"/>
          </p:cNvPicPr>
          <p:nvPr/>
        </p:nvPicPr>
        <p:blipFill>
          <a:blip r:embed="rId3"/>
          <a:stretch>
            <a:fillRect/>
          </a:stretch>
        </p:blipFill>
        <p:spPr>
          <a:xfrm>
            <a:off x="0" y="1215121"/>
            <a:ext cx="9144000" cy="2713257"/>
          </a:xfrm>
          <a:prstGeom prst="rect">
            <a:avLst/>
          </a:prstGeom>
        </p:spPr>
      </p:pic>
    </p:spTree>
    <p:extLst>
      <p:ext uri="{BB962C8B-B14F-4D97-AF65-F5344CB8AC3E}">
        <p14:creationId xmlns:p14="http://schemas.microsoft.com/office/powerpoint/2010/main" val="42657070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9.2</a:t>
            </a:r>
            <a:r>
              <a:rPr lang="zh-CN" altLang="en-US" b="1" dirty="0">
                <a:solidFill>
                  <a:srgbClr val="404040"/>
                </a:solidFill>
                <a:latin typeface="微软雅黑" panose="020B0503020204020204" pitchFamily="34" charset="-122"/>
                <a:ea typeface="微软雅黑" panose="020B0503020204020204" pitchFamily="34" charset="-122"/>
              </a:rPr>
              <a:t>激励手段</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6445" y="1131590"/>
            <a:ext cx="8647555" cy="3631763"/>
          </a:xfrm>
          <a:prstGeom prst="rect">
            <a:avLst/>
          </a:prstGeom>
        </p:spPr>
        <p:txBody>
          <a:bodyPr wrap="square">
            <a:spAutoFit/>
          </a:bodyPr>
          <a:lstStyle/>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员工激励的手段：</a:t>
            </a:r>
            <a:endParaRPr lang="en-US" altLang="zh-CN" sz="2000" b="1" dirty="0" smtClean="0">
              <a:latin typeface="微软雅黑" panose="020B0503020204020204" pitchFamily="34" charset="-122"/>
              <a:ea typeface="微软雅黑" panose="020B0503020204020204" pitchFamily="34" charset="-122"/>
            </a:endParaRPr>
          </a:p>
          <a:p>
            <a:pPr marL="342900" indent="-342900">
              <a:lnSpc>
                <a:spcPct val="150000"/>
              </a:lnSpc>
              <a:spcBef>
                <a:spcPct val="50000"/>
              </a:spcBef>
              <a:buFont typeface="Wingdings" panose="05000000000000000000" pitchFamily="2" charset="2"/>
              <a:buChar char="Ø"/>
            </a:pPr>
            <a:r>
              <a:rPr lang="zh-CN" altLang="en-US" sz="2000" b="1" dirty="0" smtClean="0">
                <a:solidFill>
                  <a:srgbClr val="FF0000"/>
                </a:solidFill>
                <a:latin typeface="微软雅黑" panose="020B0503020204020204" pitchFamily="34" charset="-122"/>
                <a:ea typeface="微软雅黑" panose="020B0503020204020204" pitchFamily="34" charset="-122"/>
              </a:rPr>
              <a:t>奖惩</a:t>
            </a:r>
            <a:r>
              <a:rPr lang="zh-CN" altLang="en-US" sz="2000" b="1" dirty="0" smtClean="0">
                <a:latin typeface="微软雅黑" panose="020B0503020204020204" pitchFamily="34" charset="-122"/>
                <a:ea typeface="微软雅黑" panose="020B0503020204020204" pitchFamily="34" charset="-122"/>
              </a:rPr>
              <a:t>激励</a:t>
            </a:r>
            <a:endParaRPr lang="en-US" altLang="zh-CN" sz="2000" b="1" dirty="0" smtClean="0">
              <a:latin typeface="微软雅黑" panose="020B0503020204020204" pitchFamily="34" charset="-122"/>
              <a:ea typeface="微软雅黑" panose="020B0503020204020204" pitchFamily="34" charset="-122"/>
            </a:endParaRPr>
          </a:p>
          <a:p>
            <a:pPr marL="342900" indent="-342900">
              <a:lnSpc>
                <a:spcPct val="150000"/>
              </a:lnSpc>
              <a:spcBef>
                <a:spcPct val="50000"/>
              </a:spcBef>
              <a:buFont typeface="Wingdings" panose="05000000000000000000" pitchFamily="2" charset="2"/>
              <a:buChar char="Ø"/>
            </a:pPr>
            <a:r>
              <a:rPr lang="zh-CN" altLang="en-US" sz="2000" b="1" dirty="0" smtClean="0">
                <a:solidFill>
                  <a:srgbClr val="FF0000"/>
                </a:solidFill>
                <a:latin typeface="微软雅黑" panose="020B0503020204020204" pitchFamily="34" charset="-122"/>
                <a:ea typeface="微软雅黑" panose="020B0503020204020204" pitchFamily="34" charset="-122"/>
              </a:rPr>
              <a:t>特殊</a:t>
            </a:r>
            <a:r>
              <a:rPr lang="zh-CN" altLang="en-US" sz="2000" b="1" dirty="0" smtClean="0">
                <a:latin typeface="微软雅黑" panose="020B0503020204020204" pitchFamily="34" charset="-122"/>
                <a:ea typeface="微软雅黑" panose="020B0503020204020204" pitchFamily="34" charset="-122"/>
              </a:rPr>
              <a:t>激励</a:t>
            </a:r>
            <a:r>
              <a:rPr lang="zh-CN" altLang="en-US" sz="2000" dirty="0" smtClean="0">
                <a:latin typeface="微软雅黑" panose="020B0503020204020204" pitchFamily="34" charset="-122"/>
                <a:ea typeface="微软雅黑" panose="020B0503020204020204" pitchFamily="34" charset="-122"/>
              </a:rPr>
              <a:t>：晋升激励、工作环境激励、授权激励、培训激励、文化激励</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150000"/>
              </a:lnSpc>
              <a:spcBef>
                <a:spcPct val="50000"/>
              </a:spcBef>
              <a:buFont typeface="Wingdings" panose="05000000000000000000" pitchFamily="2" charset="2"/>
              <a:buChar char="Ø"/>
            </a:pPr>
            <a:r>
              <a:rPr lang="zh-CN" altLang="en-US" sz="2000" b="1" dirty="0" smtClean="0">
                <a:solidFill>
                  <a:srgbClr val="FF0000"/>
                </a:solidFill>
                <a:latin typeface="微软雅黑" panose="020B0503020204020204" pitchFamily="34" charset="-122"/>
                <a:ea typeface="微软雅黑" panose="020B0503020204020204" pitchFamily="34" charset="-122"/>
              </a:rPr>
              <a:t>动态</a:t>
            </a:r>
            <a:r>
              <a:rPr lang="zh-CN" altLang="en-US" sz="2000" b="1" dirty="0" smtClean="0">
                <a:latin typeface="微软雅黑" panose="020B0503020204020204" pitchFamily="34" charset="-122"/>
                <a:ea typeface="微软雅黑" panose="020B0503020204020204" pitchFamily="34" charset="-122"/>
              </a:rPr>
              <a:t>激励</a:t>
            </a:r>
            <a:r>
              <a:rPr lang="zh-CN" altLang="en-US" sz="2000" dirty="0" smtClean="0">
                <a:latin typeface="微软雅黑" panose="020B0503020204020204" pitchFamily="34" charset="-122"/>
                <a:ea typeface="微软雅黑" panose="020B0503020204020204" pitchFamily="34" charset="-122"/>
              </a:rPr>
              <a:t>：工作内容丰富化、职务雕塑、双阶梯型晋升通道</a:t>
            </a: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50000"/>
              </a:spcBef>
            </a:pP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50000"/>
              </a:spcBef>
            </a:pPr>
            <a:r>
              <a:rPr lang="zh-CN" altLang="en-US" sz="2000" dirty="0" smtClean="0">
                <a:latin typeface="微软雅黑" panose="020B0503020204020204" pitchFamily="34" charset="-122"/>
                <a:ea typeface="微软雅黑" panose="020B0503020204020204" pitchFamily="34" charset="-122"/>
              </a:rPr>
              <a:t>员工</a:t>
            </a:r>
            <a:r>
              <a:rPr lang="zh-CN" altLang="en-US" sz="2000" dirty="0">
                <a:latin typeface="微软雅黑" panose="020B0503020204020204" pitchFamily="34" charset="-122"/>
                <a:ea typeface="微软雅黑" panose="020B0503020204020204" pitchFamily="34" charset="-122"/>
              </a:rPr>
              <a:t>激励的</a:t>
            </a:r>
            <a:r>
              <a:rPr lang="zh-CN" altLang="en-US" sz="2000" b="1" dirty="0">
                <a:latin typeface="微软雅黑" panose="020B0503020204020204" pitchFamily="34" charset="-122"/>
                <a:ea typeface="微软雅黑" panose="020B0503020204020204" pitchFamily="34" charset="-122"/>
              </a:rPr>
              <a:t>根本出发点</a:t>
            </a:r>
            <a:r>
              <a:rPr lang="zh-CN" altLang="en-US" sz="2000" dirty="0">
                <a:latin typeface="微软雅黑" panose="020B0503020204020204" pitchFamily="34" charset="-122"/>
                <a:ea typeface="微软雅黑" panose="020B0503020204020204" pitchFamily="34" charset="-122"/>
              </a:rPr>
              <a:t>是</a:t>
            </a:r>
            <a:r>
              <a:rPr lang="zh-CN" altLang="en-US" sz="2000" b="1" dirty="0">
                <a:solidFill>
                  <a:srgbClr val="FF0000"/>
                </a:solidFill>
                <a:latin typeface="微软雅黑" panose="020B0503020204020204" pitchFamily="34" charset="-122"/>
                <a:ea typeface="微软雅黑" panose="020B0503020204020204" pitchFamily="34" charset="-122"/>
              </a:rPr>
              <a:t>了解</a:t>
            </a:r>
            <a:r>
              <a:rPr lang="zh-CN" altLang="en-US" sz="2000" b="1" dirty="0">
                <a:latin typeface="微软雅黑" panose="020B0503020204020204" pitchFamily="34" charset="-122"/>
                <a:ea typeface="微软雅黑" panose="020B0503020204020204" pitchFamily="34" charset="-122"/>
              </a:rPr>
              <a:t>员工的</a:t>
            </a:r>
            <a:r>
              <a:rPr lang="zh-CN" altLang="en-US" sz="2000" b="1" dirty="0">
                <a:solidFill>
                  <a:srgbClr val="FF0000"/>
                </a:solidFill>
                <a:latin typeface="微软雅黑" panose="020B0503020204020204" pitchFamily="34" charset="-122"/>
                <a:ea typeface="微软雅黑" panose="020B0503020204020204" pitchFamily="34" charset="-122"/>
              </a:rPr>
              <a:t>需求</a:t>
            </a:r>
            <a:r>
              <a:rPr lang="zh-CN" altLang="en-US" sz="2000" b="1" dirty="0">
                <a:latin typeface="微软雅黑" panose="020B0503020204020204" pitchFamily="34" charset="-122"/>
                <a:ea typeface="微软雅黑" panose="020B0503020204020204" pitchFamily="34" charset="-122"/>
              </a:rPr>
              <a:t>，针对其需求</a:t>
            </a:r>
            <a:r>
              <a:rPr lang="zh-CN" altLang="en-US" sz="2000" b="1" dirty="0">
                <a:solidFill>
                  <a:srgbClr val="FF0000"/>
                </a:solidFill>
                <a:latin typeface="微软雅黑" panose="020B0503020204020204" pitchFamily="34" charset="-122"/>
                <a:ea typeface="微软雅黑" panose="020B0503020204020204" pitchFamily="34" charset="-122"/>
              </a:rPr>
              <a:t>制定相应</a:t>
            </a:r>
            <a:r>
              <a:rPr lang="zh-CN" altLang="en-US" sz="2000" b="1" dirty="0">
                <a:latin typeface="微软雅黑" panose="020B0503020204020204" pitchFamily="34" charset="-122"/>
                <a:ea typeface="微软雅黑" panose="020B0503020204020204" pitchFamily="34" charset="-122"/>
              </a:rPr>
              <a:t>的激励</a:t>
            </a:r>
            <a:r>
              <a:rPr lang="zh-CN" altLang="en-US" sz="2000" b="1" dirty="0">
                <a:solidFill>
                  <a:srgbClr val="FF0000"/>
                </a:solidFill>
                <a:latin typeface="微软雅黑" panose="020B0503020204020204" pitchFamily="34" charset="-122"/>
                <a:ea typeface="微软雅黑" panose="020B0503020204020204" pitchFamily="34" charset="-122"/>
              </a:rPr>
              <a:t>措施</a:t>
            </a:r>
            <a:endParaRPr lang="en-US" altLang="zh-CN" sz="2000" b="1" dirty="0" smtClean="0">
              <a:solidFill>
                <a:srgbClr val="FF0000"/>
              </a:solidFill>
              <a:latin typeface="微软雅黑" panose="020B0503020204020204" pitchFamily="34" charset="-122"/>
              <a:ea typeface="微软雅黑" panose="020B0503020204020204" pitchFamily="34" charset="-122"/>
            </a:endParaRPr>
          </a:p>
        </p:txBody>
      </p:sp>
      <p:sp>
        <p:nvSpPr>
          <p:cNvPr id="13" name="文本框 12">
            <a:extLst/>
          </p:cNvPr>
          <p:cNvSpPr txBox="1"/>
          <p:nvPr/>
        </p:nvSpPr>
        <p:spPr>
          <a:xfrm>
            <a:off x="3081845" y="386705"/>
            <a:ext cx="1869423"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案例题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9.2.0.1</a:t>
            </a:r>
            <a:r>
              <a:rPr lang="zh-CN" altLang="en-US" sz="1400" dirty="0">
                <a:solidFill>
                  <a:schemeClr val="bg1">
                    <a:lumMod val="75000"/>
                  </a:schemeClr>
                </a:solidFill>
              </a:rPr>
              <a:t>员工激励的根本出发点</a:t>
            </a:r>
          </a:p>
        </p:txBody>
      </p:sp>
      <p:pic>
        <p:nvPicPr>
          <p:cNvPr id="4" name="图片 3"/>
          <p:cNvPicPr>
            <a:picLocks noChangeAspect="1"/>
          </p:cNvPicPr>
          <p:nvPr/>
        </p:nvPicPr>
        <p:blipFill>
          <a:blip r:embed="rId3"/>
          <a:stretch>
            <a:fillRect/>
          </a:stretch>
        </p:blipFill>
        <p:spPr>
          <a:xfrm>
            <a:off x="6938611" y="160337"/>
            <a:ext cx="2157661" cy="1334089"/>
          </a:xfrm>
          <a:prstGeom prst="rect">
            <a:avLst/>
          </a:prstGeom>
        </p:spPr>
      </p:pic>
    </p:spTree>
    <p:extLst>
      <p:ext uri="{BB962C8B-B14F-4D97-AF65-F5344CB8AC3E}">
        <p14:creationId xmlns:p14="http://schemas.microsoft.com/office/powerpoint/2010/main" val="18653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【0807】</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员工激励的手段主要包括（）</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、奖惩激励</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、特殊激励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、静态激励</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、动态激励</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、一般激励</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9.2.0.2</a:t>
            </a:r>
            <a:r>
              <a:rPr lang="zh-CN" altLang="en-US" sz="1400" dirty="0">
                <a:solidFill>
                  <a:schemeClr val="bg1">
                    <a:lumMod val="75000"/>
                  </a:schemeClr>
                </a:solidFill>
              </a:rPr>
              <a:t>员工激励手段</a:t>
            </a:r>
          </a:p>
        </p:txBody>
      </p:sp>
    </p:spTree>
    <p:extLst>
      <p:ext uri="{BB962C8B-B14F-4D97-AF65-F5344CB8AC3E}">
        <p14:creationId xmlns:p14="http://schemas.microsoft.com/office/powerpoint/2010/main" val="34650497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【0807】</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员工激励的手段主要包括（）</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、奖惩激励</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、特殊激励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、静态激励</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、动态激励</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、一般激励</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9.2.0.2</a:t>
            </a:r>
            <a:r>
              <a:rPr lang="zh-CN" altLang="en-US" sz="1400" dirty="0">
                <a:solidFill>
                  <a:schemeClr val="bg1">
                    <a:lumMod val="75000"/>
                  </a:schemeClr>
                </a:solidFill>
              </a:rPr>
              <a:t>员工激励手段</a:t>
            </a:r>
          </a:p>
        </p:txBody>
      </p:sp>
    </p:spTree>
    <p:extLst>
      <p:ext uri="{BB962C8B-B14F-4D97-AF65-F5344CB8AC3E}">
        <p14:creationId xmlns:p14="http://schemas.microsoft.com/office/powerpoint/2010/main" val="4209162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9.2</a:t>
            </a:r>
            <a:r>
              <a:rPr lang="zh-CN" altLang="en-US" b="1" dirty="0">
                <a:solidFill>
                  <a:srgbClr val="404040"/>
                </a:solidFill>
                <a:latin typeface="微软雅黑" panose="020B0503020204020204" pitchFamily="34" charset="-122"/>
                <a:ea typeface="微软雅黑" panose="020B0503020204020204" pitchFamily="34" charset="-122"/>
              </a:rPr>
              <a:t>激励手段</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9.2.1</a:t>
            </a:r>
            <a:r>
              <a:rPr lang="zh-CN" altLang="en-US" kern="0" dirty="0">
                <a:solidFill>
                  <a:sysClr val="windowText" lastClr="000000"/>
                </a:solidFill>
              </a:rPr>
              <a:t>奖惩激励</a:t>
            </a:r>
          </a:p>
        </p:txBody>
      </p:sp>
      <p:sp>
        <p:nvSpPr>
          <p:cNvPr id="3" name="矩形 2"/>
          <p:cNvSpPr/>
          <p:nvPr/>
        </p:nvSpPr>
        <p:spPr>
          <a:xfrm>
            <a:off x="488959" y="1477261"/>
            <a:ext cx="8475529" cy="3631763"/>
          </a:xfrm>
          <a:prstGeom prst="rect">
            <a:avLst/>
          </a:prstGeom>
        </p:spPr>
        <p:txBody>
          <a:bodyPr wrap="square">
            <a:spAutoFit/>
          </a:bodyPr>
          <a:lstStyle/>
          <a:p>
            <a:pPr>
              <a:lnSpc>
                <a:spcPct val="150000"/>
              </a:lnSpc>
              <a:spcBef>
                <a:spcPct val="50000"/>
              </a:spcBef>
              <a:buFontTx/>
              <a:buNone/>
            </a:pPr>
            <a:r>
              <a:rPr lang="zh-CN" altLang="en-US" sz="2000" b="1" dirty="0">
                <a:latin typeface="微软雅黑" panose="020B0503020204020204" pitchFamily="34" charset="-122"/>
                <a:ea typeface="微软雅黑" panose="020B0503020204020204" pitchFamily="34" charset="-122"/>
              </a:rPr>
              <a:t>一、奖励及其技巧</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该</a:t>
            </a:r>
            <a:r>
              <a:rPr lang="zh-CN" altLang="en-US" sz="2000" b="1" dirty="0">
                <a:solidFill>
                  <a:srgbClr val="FF0000"/>
                </a:solidFill>
                <a:latin typeface="微软雅黑" panose="020B0503020204020204" pitchFamily="34" charset="-122"/>
                <a:ea typeface="微软雅黑" panose="020B0503020204020204" pitchFamily="34" charset="-122"/>
              </a:rPr>
              <a:t>做的事不奖</a:t>
            </a: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）奖励</a:t>
            </a:r>
            <a:r>
              <a:rPr lang="zh-CN" altLang="en-US" sz="2000" b="1" dirty="0">
                <a:latin typeface="微软雅黑" panose="020B0503020204020204" pitchFamily="34" charset="-122"/>
                <a:ea typeface="微软雅黑" panose="020B0503020204020204" pitchFamily="34" charset="-122"/>
              </a:rPr>
              <a:t>要</a:t>
            </a:r>
            <a:r>
              <a:rPr lang="zh-CN" altLang="en-US" sz="2000" b="1" dirty="0">
                <a:solidFill>
                  <a:srgbClr val="FF0000"/>
                </a:solidFill>
                <a:latin typeface="微软雅黑" panose="020B0503020204020204" pitchFamily="34" charset="-122"/>
                <a:ea typeface="微软雅黑" panose="020B0503020204020204" pitchFamily="34" charset="-122"/>
              </a:rPr>
              <a:t>大张旗鼓</a:t>
            </a:r>
            <a:r>
              <a:rPr lang="zh-CN" altLang="en-US" sz="2000" b="1" dirty="0">
                <a:latin typeface="微软雅黑" panose="020B0503020204020204" pitchFamily="34" charset="-122"/>
                <a:ea typeface="微软雅黑" panose="020B0503020204020204" pitchFamily="34" charset="-122"/>
              </a:rPr>
              <a:t>地进行</a:t>
            </a: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）要</a:t>
            </a:r>
            <a:r>
              <a:rPr lang="zh-CN" altLang="en-US" sz="2000" b="1" dirty="0">
                <a:latin typeface="微软雅黑" panose="020B0503020204020204" pitchFamily="34" charset="-122"/>
                <a:ea typeface="微软雅黑" panose="020B0503020204020204" pitchFamily="34" charset="-122"/>
              </a:rPr>
              <a:t>掌握奖励的</a:t>
            </a:r>
            <a:r>
              <a:rPr lang="zh-CN" altLang="en-US" sz="2000" b="1" dirty="0">
                <a:solidFill>
                  <a:srgbClr val="FF0000"/>
                </a:solidFill>
                <a:latin typeface="微软雅黑" panose="020B0503020204020204" pitchFamily="34" charset="-122"/>
                <a:ea typeface="微软雅黑" panose="020B0503020204020204" pitchFamily="34" charset="-122"/>
              </a:rPr>
              <a:t>时机</a:t>
            </a: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smtClean="0">
                <a:latin typeface="微软雅黑" panose="020B0503020204020204" pitchFamily="34" charset="-122"/>
                <a:ea typeface="微软雅黑" panose="020B0503020204020204" pitchFamily="34" charset="-122"/>
              </a:rPr>
              <a:t>）奖励</a:t>
            </a:r>
            <a:r>
              <a:rPr lang="zh-CN" altLang="en-US" sz="2000" b="1" dirty="0">
                <a:latin typeface="微软雅黑" panose="020B0503020204020204" pitchFamily="34" charset="-122"/>
                <a:ea typeface="微软雅黑" panose="020B0503020204020204" pitchFamily="34" charset="-122"/>
              </a:rPr>
              <a:t>要有</a:t>
            </a:r>
            <a:r>
              <a:rPr lang="zh-CN" altLang="en-US" sz="2000" b="1" dirty="0">
                <a:solidFill>
                  <a:srgbClr val="FF0000"/>
                </a:solidFill>
                <a:latin typeface="微软雅黑" panose="020B0503020204020204" pitchFamily="34" charset="-122"/>
                <a:ea typeface="微软雅黑" panose="020B0503020204020204" pitchFamily="34" charset="-122"/>
              </a:rPr>
              <a:t>层次性</a:t>
            </a:r>
            <a:r>
              <a:rPr lang="zh-CN" altLang="en-US" sz="2000" dirty="0">
                <a:latin typeface="微软雅黑" panose="020B0503020204020204" pitchFamily="34" charset="-122"/>
                <a:ea typeface="微软雅黑" panose="020B0503020204020204" pitchFamily="34" charset="-122"/>
              </a:rPr>
              <a:t>：马斯洛的需要层次理论</a:t>
            </a: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5</a:t>
            </a:r>
            <a:r>
              <a:rPr lang="zh-CN" altLang="en-US" sz="2000" b="1" dirty="0" smtClean="0">
                <a:latin typeface="微软雅黑" panose="020B0503020204020204" pitchFamily="34" charset="-122"/>
                <a:ea typeface="微软雅黑" panose="020B0503020204020204" pitchFamily="34" charset="-122"/>
              </a:rPr>
              <a:t>）奖励</a:t>
            </a:r>
            <a:r>
              <a:rPr lang="zh-CN" altLang="en-US" sz="2000" b="1" dirty="0">
                <a:latin typeface="微软雅黑" panose="020B0503020204020204" pitchFamily="34" charset="-122"/>
                <a:ea typeface="微软雅黑" panose="020B0503020204020204" pitchFamily="34" charset="-122"/>
              </a:rPr>
              <a:t>要有</a:t>
            </a:r>
            <a:r>
              <a:rPr lang="zh-CN" altLang="en-US" sz="2000" b="1" dirty="0">
                <a:solidFill>
                  <a:srgbClr val="FF0000"/>
                </a:solidFill>
                <a:latin typeface="微软雅黑" panose="020B0503020204020204" pitchFamily="34" charset="-122"/>
                <a:ea typeface="微软雅黑" panose="020B0503020204020204" pitchFamily="34" charset="-122"/>
              </a:rPr>
              <a:t>结合性</a:t>
            </a:r>
            <a:r>
              <a:rPr lang="zh-CN" altLang="en-US" sz="2000" dirty="0">
                <a:latin typeface="微软雅黑" panose="020B0503020204020204" pitchFamily="34" charset="-122"/>
                <a:ea typeface="微软雅黑" panose="020B0503020204020204" pitchFamily="34" charset="-122"/>
              </a:rPr>
              <a:t>：物质</a:t>
            </a:r>
            <a:r>
              <a:rPr lang="en-US" altLang="zh-CN" sz="2000" dirty="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精神</a:t>
            </a:r>
            <a:endParaRPr lang="zh-CN" altLang="en-US" sz="2000" dirty="0">
              <a:latin typeface="微软雅黑" panose="020B0503020204020204" pitchFamily="34" charset="-122"/>
              <a:ea typeface="微软雅黑" panose="020B0503020204020204" pitchFamily="34" charset="-122"/>
            </a:endParaRPr>
          </a:p>
        </p:txBody>
      </p:sp>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9.2.1.1</a:t>
            </a:r>
            <a:r>
              <a:rPr lang="zh-CN" altLang="en-US" sz="1400" dirty="0">
                <a:solidFill>
                  <a:schemeClr val="bg1">
                    <a:lumMod val="75000"/>
                  </a:schemeClr>
                </a:solidFill>
              </a:rPr>
              <a:t>奖励及其技巧</a:t>
            </a:r>
          </a:p>
        </p:txBody>
      </p:sp>
      <p:pic>
        <p:nvPicPr>
          <p:cNvPr id="4" name="图片 3"/>
          <p:cNvPicPr>
            <a:picLocks noChangeAspect="1"/>
          </p:cNvPicPr>
          <p:nvPr/>
        </p:nvPicPr>
        <p:blipFill>
          <a:blip r:embed="rId3"/>
          <a:stretch>
            <a:fillRect/>
          </a:stretch>
        </p:blipFill>
        <p:spPr>
          <a:xfrm>
            <a:off x="6938611" y="160337"/>
            <a:ext cx="2157661" cy="1334089"/>
          </a:xfrm>
          <a:prstGeom prst="rect">
            <a:avLst/>
          </a:prstGeom>
        </p:spPr>
      </p:pic>
      <p:pic>
        <p:nvPicPr>
          <p:cNvPr id="16" name="Picture 5" descr="https://timgsa.baidu.com/timg?image&amp;quality=80&amp;size=b9999_10000&amp;sec=1497778317666&amp;di=6e558c7cee178dd3732de45df97d0f61&amp;imgtype=0&amp;src=http%3A%2F%2Fwww.liuxue86.com%2Fuploadfile%2F2014%2F0808%2F20140808104424794.jpg">
            <a:extLst/>
          </p:cNvPr>
          <p:cNvPicPr>
            <a:picLocks noChangeAspect="1" noChangeArrowheads="1"/>
          </p:cNvPicPr>
          <p:nvPr/>
        </p:nvPicPr>
        <p:blipFill>
          <a:blip r:embed="rId4"/>
          <a:srcRect b="12003"/>
          <a:stretch>
            <a:fillRect/>
          </a:stretch>
        </p:blipFill>
        <p:spPr bwMode="auto">
          <a:xfrm>
            <a:off x="6200183" y="1784146"/>
            <a:ext cx="2751689" cy="18157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99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9.2</a:t>
            </a:r>
            <a:r>
              <a:rPr lang="zh-CN" altLang="en-US" b="1" dirty="0">
                <a:solidFill>
                  <a:srgbClr val="404040"/>
                </a:solidFill>
                <a:latin typeface="微软雅黑" panose="020B0503020204020204" pitchFamily="34" charset="-122"/>
                <a:ea typeface="微软雅黑" panose="020B0503020204020204" pitchFamily="34" charset="-122"/>
              </a:rPr>
              <a:t>激励手段</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9.2.1</a:t>
            </a:r>
            <a:r>
              <a:rPr lang="zh-CN" altLang="en-US" kern="0" dirty="0">
                <a:solidFill>
                  <a:sysClr val="windowText" lastClr="000000"/>
                </a:solidFill>
              </a:rPr>
              <a:t>奖惩激励</a:t>
            </a:r>
          </a:p>
        </p:txBody>
      </p:sp>
      <p:sp>
        <p:nvSpPr>
          <p:cNvPr id="3" name="矩形 2"/>
          <p:cNvSpPr/>
          <p:nvPr/>
        </p:nvSpPr>
        <p:spPr>
          <a:xfrm>
            <a:off x="488959" y="1477261"/>
            <a:ext cx="8475529" cy="3631763"/>
          </a:xfrm>
          <a:prstGeom prst="rect">
            <a:avLst/>
          </a:prstGeom>
        </p:spPr>
        <p:txBody>
          <a:bodyPr wrap="square">
            <a:spAutoFit/>
          </a:bodyPr>
          <a:lstStyle/>
          <a:p>
            <a:pPr>
              <a:lnSpc>
                <a:spcPct val="150000"/>
              </a:lnSpc>
              <a:spcBef>
                <a:spcPct val="50000"/>
              </a:spcBef>
              <a:buFontTx/>
              <a:buNone/>
            </a:pPr>
            <a:r>
              <a:rPr lang="zh-CN" altLang="en-US" sz="2000" dirty="0">
                <a:latin typeface="微软雅黑" panose="020B0503020204020204" pitchFamily="34" charset="-122"/>
                <a:ea typeface="微软雅黑" panose="020B0503020204020204" pitchFamily="34" charset="-122"/>
              </a:rPr>
              <a:t>二、善用惩罚：具有矫正和威慑两种</a:t>
            </a:r>
            <a:r>
              <a:rPr lang="zh-CN" altLang="en-US" sz="2000" dirty="0" smtClean="0">
                <a:latin typeface="微软雅黑" panose="020B0503020204020204" pitchFamily="34" charset="-122"/>
                <a:ea typeface="微软雅黑" panose="020B0503020204020204" pitchFamily="34" charset="-122"/>
              </a:rPr>
              <a:t>功能</a:t>
            </a: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dirty="0">
                <a:latin typeface="微软雅黑" panose="020B0503020204020204" pitchFamily="34" charset="-122"/>
                <a:ea typeface="微软雅黑" panose="020B0503020204020204" pitchFamily="34" charset="-122"/>
              </a:rPr>
              <a:t>合理利用惩罚的原则有：</a:t>
            </a:r>
          </a:p>
          <a:p>
            <a:pPr>
              <a:lnSpc>
                <a:spcPct val="15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）及时</a:t>
            </a:r>
            <a:r>
              <a:rPr lang="zh-CN" altLang="en-US" sz="2000" dirty="0">
                <a:latin typeface="微软雅黑" panose="020B0503020204020204" pitchFamily="34" charset="-122"/>
                <a:ea typeface="微软雅黑" panose="020B0503020204020204" pitchFamily="34" charset="-122"/>
              </a:rPr>
              <a:t>原则</a:t>
            </a:r>
          </a:p>
          <a:p>
            <a:pPr>
              <a:lnSpc>
                <a:spcPct val="15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）惩微原则</a:t>
            </a:r>
            <a:endParaRPr lang="zh-CN" altLang="en-US" sz="2000" dirty="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）沟通原则</a:t>
            </a:r>
            <a:endParaRPr lang="zh-CN" altLang="en-US" sz="2000" dirty="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）协调原则</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938611" y="160337"/>
            <a:ext cx="2157661" cy="1334089"/>
          </a:xfrm>
          <a:prstGeom prst="rect">
            <a:avLst/>
          </a:prstGeom>
        </p:spPr>
      </p:pic>
      <p:pic>
        <p:nvPicPr>
          <p:cNvPr id="6" name="图片 5"/>
          <p:cNvPicPr>
            <a:picLocks noChangeAspect="1"/>
          </p:cNvPicPr>
          <p:nvPr/>
        </p:nvPicPr>
        <p:blipFill>
          <a:blip r:embed="rId4">
            <a:duotone>
              <a:prstClr val="black"/>
              <a:schemeClr val="accent3">
                <a:tint val="45000"/>
                <a:satMod val="400000"/>
              </a:schemeClr>
            </a:duotone>
          </a:blip>
          <a:stretch>
            <a:fillRect/>
          </a:stretch>
        </p:blipFill>
        <p:spPr>
          <a:xfrm>
            <a:off x="4355976" y="2218472"/>
            <a:ext cx="4171925" cy="2731019"/>
          </a:xfrm>
          <a:prstGeom prst="rect">
            <a:avLst/>
          </a:prstGeom>
        </p:spPr>
      </p:pic>
    </p:spTree>
    <p:extLst>
      <p:ext uri="{BB962C8B-B14F-4D97-AF65-F5344CB8AC3E}">
        <p14:creationId xmlns:p14="http://schemas.microsoft.com/office/powerpoint/2010/main" val="26796051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9.2</a:t>
            </a:r>
            <a:r>
              <a:rPr lang="zh-CN" altLang="en-US" b="1" dirty="0">
                <a:solidFill>
                  <a:srgbClr val="404040"/>
                </a:solidFill>
                <a:latin typeface="微软雅黑" panose="020B0503020204020204" pitchFamily="34" charset="-122"/>
                <a:ea typeface="微软雅黑" panose="020B0503020204020204" pitchFamily="34" charset="-122"/>
              </a:rPr>
              <a:t>激励手段</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9.2.1</a:t>
            </a:r>
            <a:r>
              <a:rPr lang="zh-CN" altLang="en-US" kern="0" dirty="0">
                <a:solidFill>
                  <a:sysClr val="windowText" lastClr="000000"/>
                </a:solidFill>
              </a:rPr>
              <a:t>奖惩激励</a:t>
            </a:r>
          </a:p>
        </p:txBody>
      </p:sp>
      <p:sp>
        <p:nvSpPr>
          <p:cNvPr id="3" name="矩形 2"/>
          <p:cNvSpPr/>
          <p:nvPr/>
        </p:nvSpPr>
        <p:spPr>
          <a:xfrm>
            <a:off x="488959" y="1477261"/>
            <a:ext cx="8475529" cy="3016210"/>
          </a:xfrm>
          <a:prstGeom prst="rect">
            <a:avLst/>
          </a:prstGeom>
        </p:spPr>
        <p:txBody>
          <a:bodyPr wrap="square">
            <a:spAutoFit/>
          </a:bodyPr>
          <a:lstStyle/>
          <a:p>
            <a:pPr>
              <a:lnSpc>
                <a:spcPct val="150000"/>
              </a:lnSpc>
              <a:spcBef>
                <a:spcPct val="50000"/>
              </a:spcBef>
              <a:buFontTx/>
              <a:buNone/>
            </a:pPr>
            <a:r>
              <a:rPr lang="zh-CN" altLang="en-US" sz="2000" b="1" dirty="0">
                <a:latin typeface="微软雅黑" panose="020B0503020204020204" pitchFamily="34" charset="-122"/>
                <a:ea typeface="微软雅黑" panose="020B0503020204020204" pitchFamily="34" charset="-122"/>
              </a:rPr>
              <a:t>三、寻求奖惩的最佳结合</a:t>
            </a:r>
            <a:r>
              <a:rPr lang="zh-CN" altLang="en-US" sz="2000" b="1" dirty="0" smtClean="0">
                <a:latin typeface="微软雅黑" panose="020B0503020204020204" pitchFamily="34" charset="-122"/>
                <a:ea typeface="微软雅黑" panose="020B0503020204020204" pitchFamily="34" charset="-122"/>
              </a:rPr>
              <a:t>点：</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奖</a:t>
            </a:r>
            <a:r>
              <a:rPr lang="zh-CN" altLang="en-US" sz="2000" b="1" dirty="0" smtClean="0">
                <a:latin typeface="微软雅黑" panose="020B0503020204020204" pitchFamily="34" charset="-122"/>
                <a:ea typeface="微软雅黑" panose="020B0503020204020204" pitchFamily="34" charset="-122"/>
              </a:rPr>
              <a:t>励</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FF0000"/>
                </a:solidFill>
                <a:latin typeface="微软雅黑" panose="020B0503020204020204" pitchFamily="34" charset="-122"/>
                <a:ea typeface="微软雅黑" panose="020B0503020204020204" pitchFamily="34" charset="-122"/>
              </a:rPr>
              <a:t>惩</a:t>
            </a:r>
            <a:r>
              <a:rPr lang="zh-CN" altLang="en-US" sz="2000" b="1" dirty="0">
                <a:latin typeface="微软雅黑" panose="020B0503020204020204" pitchFamily="34" charset="-122"/>
                <a:ea typeface="微软雅黑" panose="020B0503020204020204" pitchFamily="34" charset="-122"/>
              </a:rPr>
              <a:t>罚要相互</a:t>
            </a:r>
            <a:r>
              <a:rPr lang="zh-CN" altLang="en-US" sz="2000" b="1" dirty="0">
                <a:solidFill>
                  <a:srgbClr val="FF0000"/>
                </a:solidFill>
                <a:latin typeface="微软雅黑" panose="020B0503020204020204" pitchFamily="34" charset="-122"/>
                <a:ea typeface="微软雅黑" panose="020B0503020204020204" pitchFamily="34" charset="-122"/>
              </a:rPr>
              <a:t>结合</a:t>
            </a: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以奖为主</a:t>
            </a:r>
            <a:r>
              <a:rPr lang="zh-CN" altLang="en-US" sz="2000" b="1" dirty="0">
                <a:latin typeface="微软雅黑" panose="020B0503020204020204" pitchFamily="34" charset="-122"/>
                <a:ea typeface="微软雅黑" panose="020B0503020204020204" pitchFamily="34" charset="-122"/>
              </a:rPr>
              <a:t>，以罚</a:t>
            </a:r>
            <a:r>
              <a:rPr lang="zh-CN" altLang="en-US" sz="2000" b="1" dirty="0" smtClean="0">
                <a:latin typeface="微软雅黑" panose="020B0503020204020204" pitchFamily="34" charset="-122"/>
                <a:ea typeface="微软雅黑" panose="020B0503020204020204" pitchFamily="34" charset="-122"/>
              </a:rPr>
              <a:t>为辅</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）奖惩要</a:t>
            </a:r>
            <a:r>
              <a:rPr lang="zh-CN" altLang="en-US" sz="2000" b="1" dirty="0" smtClean="0">
                <a:solidFill>
                  <a:srgbClr val="FF0000"/>
                </a:solidFill>
                <a:latin typeface="微软雅黑" panose="020B0503020204020204" pitchFamily="34" charset="-122"/>
                <a:ea typeface="微软雅黑" panose="020B0503020204020204" pitchFamily="34" charset="-122"/>
              </a:rPr>
              <a:t>适度</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）奖惩应指向</a:t>
            </a:r>
            <a:r>
              <a:rPr lang="zh-CN" altLang="en-US" sz="2000" b="1" dirty="0">
                <a:solidFill>
                  <a:srgbClr val="FF0000"/>
                </a:solidFill>
                <a:latin typeface="微软雅黑" panose="020B0503020204020204" pitchFamily="34" charset="-122"/>
                <a:ea typeface="微软雅黑" panose="020B0503020204020204" pitchFamily="34" charset="-122"/>
              </a:rPr>
              <a:t>具体</a:t>
            </a:r>
            <a:r>
              <a:rPr lang="zh-CN" altLang="en-US" sz="2000" b="1" dirty="0" smtClean="0">
                <a:latin typeface="微软雅黑" panose="020B0503020204020204" pitchFamily="34" charset="-122"/>
                <a:ea typeface="微软雅黑" panose="020B0503020204020204" pitchFamily="34" charset="-122"/>
              </a:rPr>
              <a:t>行为</a:t>
            </a:r>
            <a:endParaRPr lang="zh-CN" altLang="en-US" sz="2000" dirty="0">
              <a:latin typeface="微软雅黑" panose="020B0503020204020204" pitchFamily="34" charset="-122"/>
              <a:ea typeface="微软雅黑" panose="020B0503020204020204" pitchFamily="34" charset="-122"/>
            </a:endParaRPr>
          </a:p>
        </p:txBody>
      </p:sp>
      <p:sp>
        <p:nvSpPr>
          <p:cNvPr id="13" name="文本框 12">
            <a:extLst/>
          </p:cNvPr>
          <p:cNvSpPr txBox="1"/>
          <p:nvPr/>
        </p:nvSpPr>
        <p:spPr>
          <a:xfrm>
            <a:off x="5364088" y="913416"/>
            <a:ext cx="1869423"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9.2.1.3</a:t>
            </a:r>
            <a:r>
              <a:rPr lang="zh-CN" altLang="en-US" sz="1400" dirty="0">
                <a:solidFill>
                  <a:schemeClr val="bg1">
                    <a:lumMod val="75000"/>
                  </a:schemeClr>
                </a:solidFill>
              </a:rPr>
              <a:t>寻求奖惩的最佳结合点</a:t>
            </a:r>
          </a:p>
        </p:txBody>
      </p:sp>
      <p:pic>
        <p:nvPicPr>
          <p:cNvPr id="4" name="图片 3"/>
          <p:cNvPicPr>
            <a:picLocks noChangeAspect="1"/>
          </p:cNvPicPr>
          <p:nvPr/>
        </p:nvPicPr>
        <p:blipFill>
          <a:blip r:embed="rId3"/>
          <a:stretch>
            <a:fillRect/>
          </a:stretch>
        </p:blipFill>
        <p:spPr>
          <a:xfrm>
            <a:off x="6938611" y="160337"/>
            <a:ext cx="2157661" cy="1334089"/>
          </a:xfrm>
          <a:prstGeom prst="rect">
            <a:avLst/>
          </a:prstGeom>
        </p:spPr>
      </p:pic>
    </p:spTree>
    <p:extLst>
      <p:ext uri="{BB962C8B-B14F-4D97-AF65-F5344CB8AC3E}">
        <p14:creationId xmlns:p14="http://schemas.microsoft.com/office/powerpoint/2010/main" val="43866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339502"/>
            <a:ext cx="1620957" cy="523220"/>
          </a:xfrm>
          <a:prstGeom prst="rect">
            <a:avLst/>
          </a:prstGeom>
          <a:no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课程教材</a:t>
            </a:r>
            <a:endParaRPr lang="zh-CN" altLang="en-US" sz="28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62566" y="1059582"/>
            <a:ext cx="3507854" cy="3507854"/>
          </a:xfrm>
          <a:prstGeom prst="rect">
            <a:avLst/>
          </a:prstGeom>
        </p:spPr>
      </p:pic>
      <p:sp>
        <p:nvSpPr>
          <p:cNvPr id="5" name="文本框 4"/>
          <p:cNvSpPr txBox="1"/>
          <p:nvPr/>
        </p:nvSpPr>
        <p:spPr>
          <a:xfrm>
            <a:off x="3680842" y="1797846"/>
            <a:ext cx="5436096" cy="2031325"/>
          </a:xfrm>
          <a:prstGeom prst="rect">
            <a:avLst/>
          </a:prstGeom>
          <a:noFill/>
        </p:spPr>
        <p:txBody>
          <a:bodyPr wrap="square" rtlCol="0">
            <a:spAutoFit/>
          </a:bodyPr>
          <a:lstStyle/>
          <a:p>
            <a:pPr>
              <a:lnSpc>
                <a:spcPct val="150000"/>
              </a:lnSpc>
            </a:pPr>
            <a:r>
              <a:rPr lang="zh-CN" altLang="en-US" sz="2800" b="1" dirty="0" smtClean="0">
                <a:latin typeface="微软雅黑" panose="020B0503020204020204" pitchFamily="34" charset="-122"/>
                <a:ea typeface="微软雅黑" panose="020B0503020204020204" pitchFamily="34" charset="-122"/>
              </a:rPr>
              <a:t>教材名称：</a:t>
            </a:r>
            <a:r>
              <a:rPr lang="en-US" altLang="zh-CN" sz="2800" b="1" dirty="0" smtClean="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人力资源管理</a:t>
            </a:r>
            <a:r>
              <a:rPr lang="zh-CN" altLang="en-US" sz="2800" b="1" dirty="0" smtClean="0">
                <a:latin typeface="微软雅黑" panose="020B0503020204020204" pitchFamily="34" charset="-122"/>
                <a:ea typeface="微软雅黑" panose="020B0503020204020204" pitchFamily="34" charset="-122"/>
              </a:rPr>
              <a:t>概论</a:t>
            </a:r>
            <a:r>
              <a:rPr lang="en-US" altLang="zh-CN" sz="2800" b="1" dirty="0" smtClean="0">
                <a:latin typeface="微软雅黑" panose="020B0503020204020204" pitchFamily="34" charset="-122"/>
                <a:ea typeface="微软雅黑" panose="020B0503020204020204" pitchFamily="34" charset="-122"/>
              </a:rPr>
              <a:t>》</a:t>
            </a:r>
          </a:p>
          <a:p>
            <a:pPr>
              <a:lnSpc>
                <a:spcPct val="150000"/>
              </a:lnSpc>
            </a:pPr>
            <a:r>
              <a:rPr lang="zh-CN" altLang="en-US" sz="2800" b="1" dirty="0" smtClean="0">
                <a:latin typeface="微软雅黑" panose="020B0503020204020204" pitchFamily="34" charset="-122"/>
                <a:ea typeface="微软雅黑" panose="020B0503020204020204" pitchFamily="34" charset="-122"/>
              </a:rPr>
              <a:t>教材主编：谌新民</a:t>
            </a:r>
            <a:endParaRPr lang="en-US" altLang="zh-CN" sz="2800" b="1" dirty="0" smtClean="0">
              <a:latin typeface="微软雅黑" panose="020B0503020204020204" pitchFamily="34" charset="-122"/>
              <a:ea typeface="微软雅黑" panose="020B0503020204020204" pitchFamily="34" charset="-122"/>
            </a:endParaRPr>
          </a:p>
          <a:p>
            <a:pPr>
              <a:lnSpc>
                <a:spcPct val="150000"/>
              </a:lnSpc>
            </a:pPr>
            <a:r>
              <a:rPr lang="zh-CN" altLang="en-US" sz="2800" b="1" dirty="0">
                <a:latin typeface="微软雅黑" panose="020B0503020204020204" pitchFamily="34" charset="-122"/>
                <a:ea typeface="微软雅黑" panose="020B0503020204020204" pitchFamily="34" charset="-122"/>
              </a:rPr>
              <a:t>课程</a:t>
            </a:r>
            <a:r>
              <a:rPr lang="zh-CN" altLang="en-US" sz="2800" b="1" dirty="0" smtClean="0">
                <a:latin typeface="微软雅黑" panose="020B0503020204020204" pitchFamily="34" charset="-122"/>
                <a:ea typeface="微软雅黑" panose="020B0503020204020204" pitchFamily="34" charset="-122"/>
              </a:rPr>
              <a:t>代码：</a:t>
            </a:r>
            <a:r>
              <a:rPr lang="en-US" altLang="zh-CN" sz="2800" b="1" dirty="0" smtClean="0">
                <a:latin typeface="微软雅黑" panose="020B0503020204020204" pitchFamily="34" charset="-122"/>
                <a:ea typeface="微软雅黑" panose="020B0503020204020204" pitchFamily="34" charset="-122"/>
              </a:rPr>
              <a:t>11466</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32103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【1804】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下列有关奖励原则叙述正确的有（）</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、该做的事不奖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奖励要低调进行</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要掌握奖励的时机</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奖励要有层次性</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奖励要有结合性</a:t>
            </a:r>
          </a:p>
        </p:txBody>
      </p:sp>
    </p:spTree>
    <p:extLst>
      <p:ext uri="{BB962C8B-B14F-4D97-AF65-F5344CB8AC3E}">
        <p14:creationId xmlns:p14="http://schemas.microsoft.com/office/powerpoint/2010/main" val="32865808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【1804】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下列有关奖励原则叙述正确的有（）</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、该做的事不奖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奖励要低调进行</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要掌握奖励的时机</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奖励要有层次性</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奖励要有结合性</a:t>
            </a:r>
          </a:p>
        </p:txBody>
      </p:sp>
    </p:spTree>
    <p:extLst>
      <p:ext uri="{BB962C8B-B14F-4D97-AF65-F5344CB8AC3E}">
        <p14:creationId xmlns:p14="http://schemas.microsoft.com/office/powerpoint/2010/main" val="33839588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【1607】</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一般来说，实施奖惩激励的最佳结合点是（）</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、以奖为辅，以罚为主 </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以奖为主，以罚为辅</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奖惩适度</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奖惩应指向具体行为 </a:t>
            </a:r>
          </a:p>
          <a:p>
            <a:pPr algn="just">
              <a:lnSpc>
                <a:spcPct val="150000"/>
              </a:lnSpc>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奖惩相</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结合</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734037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【1607】</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一般来说，实施奖惩激励的最佳结合点是（）</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、以奖为辅，以罚为主 </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以奖为主，以罚为辅</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奖惩适度</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奖惩应指向具体行为 </a:t>
            </a:r>
          </a:p>
          <a:p>
            <a:pPr algn="just">
              <a:lnSpc>
                <a:spcPct val="150000"/>
              </a:lnSpc>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奖惩相</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结合</a:t>
            </a:r>
            <a:endPar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552334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9.2</a:t>
            </a:r>
            <a:r>
              <a:rPr lang="zh-CN" altLang="en-US" b="1" dirty="0">
                <a:solidFill>
                  <a:srgbClr val="404040"/>
                </a:solidFill>
                <a:latin typeface="微软雅黑" panose="020B0503020204020204" pitchFamily="34" charset="-122"/>
                <a:ea typeface="微软雅黑" panose="020B0503020204020204" pitchFamily="34" charset="-122"/>
              </a:rPr>
              <a:t>激励手段</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9.2.2</a:t>
            </a:r>
            <a:r>
              <a:rPr lang="zh-CN" altLang="en-US" kern="0" dirty="0" smtClean="0">
                <a:solidFill>
                  <a:sysClr val="windowText" lastClr="000000"/>
                </a:solidFill>
              </a:rPr>
              <a:t>特殊激励</a:t>
            </a:r>
            <a:endParaRPr lang="zh-CN" altLang="en-US" kern="0" dirty="0">
              <a:solidFill>
                <a:sysClr val="windowText" lastClr="000000"/>
              </a:solidFill>
            </a:endParaRPr>
          </a:p>
        </p:txBody>
      </p:sp>
      <p:sp>
        <p:nvSpPr>
          <p:cNvPr id="3" name="矩形 2"/>
          <p:cNvSpPr/>
          <p:nvPr/>
        </p:nvSpPr>
        <p:spPr>
          <a:xfrm>
            <a:off x="488959" y="1477261"/>
            <a:ext cx="8475529" cy="3631763"/>
          </a:xfrm>
          <a:prstGeom prst="rect">
            <a:avLst/>
          </a:prstGeom>
        </p:spPr>
        <p:txBody>
          <a:bodyPr wrap="square">
            <a:spAutoFit/>
          </a:bodyPr>
          <a:lstStyle/>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特殊激励的分类：</a:t>
            </a:r>
            <a:endParaRPr lang="en-US" altLang="zh-CN" sz="2000" b="1" dirty="0" smtClean="0">
              <a:latin typeface="微软雅黑" panose="020B0503020204020204" pitchFamily="34" charset="-122"/>
              <a:ea typeface="微软雅黑" panose="020B0503020204020204" pitchFamily="34" charset="-122"/>
            </a:endParaRPr>
          </a:p>
          <a:p>
            <a:pPr marL="342900" indent="-342900">
              <a:lnSpc>
                <a:spcPct val="150000"/>
              </a:lnSpc>
              <a:spcBef>
                <a:spcPct val="50000"/>
              </a:spcBef>
              <a:buFont typeface="Wingdings" panose="05000000000000000000" pitchFamily="2" charset="2"/>
              <a:buChar char="Ø"/>
            </a:pPr>
            <a:r>
              <a:rPr lang="zh-CN" altLang="en-US" sz="2000" b="1" dirty="0">
                <a:solidFill>
                  <a:srgbClr val="FF0000"/>
                </a:solidFill>
                <a:latin typeface="微软雅黑" panose="020B0503020204020204" pitchFamily="34" charset="-122"/>
                <a:ea typeface="微软雅黑" panose="020B0503020204020204" pitchFamily="34" charset="-122"/>
              </a:rPr>
              <a:t>晋</a:t>
            </a:r>
            <a:r>
              <a:rPr lang="zh-CN" altLang="en-US" sz="2000" b="1" dirty="0">
                <a:solidFill>
                  <a:srgbClr val="0070C0"/>
                </a:solidFill>
                <a:latin typeface="微软雅黑" panose="020B0503020204020204" pitchFamily="34" charset="-122"/>
                <a:ea typeface="微软雅黑" panose="020B0503020204020204" pitchFamily="34" charset="-122"/>
              </a:rPr>
              <a:t>升</a:t>
            </a:r>
            <a:r>
              <a:rPr lang="zh-CN" altLang="en-US" sz="2000" b="1" dirty="0" smtClean="0">
                <a:latin typeface="微软雅黑" panose="020B0503020204020204" pitchFamily="34" charset="-122"/>
                <a:ea typeface="微软雅黑" panose="020B0503020204020204" pitchFamily="34" charset="-122"/>
              </a:rPr>
              <a:t>激励</a:t>
            </a:r>
            <a:endParaRPr lang="en-US" altLang="zh-CN" sz="2000" b="1" dirty="0" smtClean="0">
              <a:latin typeface="微软雅黑" panose="020B0503020204020204" pitchFamily="34" charset="-122"/>
              <a:ea typeface="微软雅黑" panose="020B0503020204020204" pitchFamily="34" charset="-122"/>
            </a:endParaRPr>
          </a:p>
          <a:p>
            <a:pPr marL="342900" indent="-342900">
              <a:lnSpc>
                <a:spcPct val="150000"/>
              </a:lnSpc>
              <a:spcBef>
                <a:spcPct val="50000"/>
              </a:spcBef>
              <a:buFont typeface="Wingdings" panose="05000000000000000000" pitchFamily="2" charset="2"/>
              <a:buChar char="Ø"/>
            </a:pPr>
            <a:r>
              <a:rPr lang="zh-CN" altLang="en-US" sz="2000" b="1" dirty="0" smtClean="0">
                <a:latin typeface="微软雅黑" panose="020B0503020204020204" pitchFamily="34" charset="-122"/>
                <a:ea typeface="微软雅黑" panose="020B0503020204020204" pitchFamily="34" charset="-122"/>
              </a:rPr>
              <a:t>工作</a:t>
            </a:r>
            <a:r>
              <a:rPr lang="zh-CN" altLang="en-US" sz="2000" b="1" dirty="0" smtClean="0">
                <a:solidFill>
                  <a:srgbClr val="FF0000"/>
                </a:solidFill>
                <a:latin typeface="微软雅黑" panose="020B0503020204020204" pitchFamily="34" charset="-122"/>
                <a:ea typeface="微软雅黑" panose="020B0503020204020204" pitchFamily="34" charset="-122"/>
              </a:rPr>
              <a:t>环</a:t>
            </a:r>
            <a:r>
              <a:rPr lang="zh-CN" altLang="en-US" sz="2000" b="1" dirty="0" smtClean="0">
                <a:solidFill>
                  <a:srgbClr val="0070C0"/>
                </a:solidFill>
                <a:latin typeface="微软雅黑" panose="020B0503020204020204" pitchFamily="34" charset="-122"/>
                <a:ea typeface="微软雅黑" panose="020B0503020204020204" pitchFamily="34" charset="-122"/>
              </a:rPr>
              <a:t>境</a:t>
            </a:r>
            <a:r>
              <a:rPr lang="zh-CN" altLang="en-US" sz="2000" b="1" dirty="0" smtClean="0">
                <a:latin typeface="微软雅黑" panose="020B0503020204020204" pitchFamily="34" charset="-122"/>
                <a:ea typeface="微软雅黑" panose="020B0503020204020204" pitchFamily="34" charset="-122"/>
              </a:rPr>
              <a:t>激励</a:t>
            </a:r>
            <a:endParaRPr lang="en-US" altLang="zh-CN" sz="2000" b="1" dirty="0" smtClean="0">
              <a:latin typeface="微软雅黑" panose="020B0503020204020204" pitchFamily="34" charset="-122"/>
              <a:ea typeface="微软雅黑" panose="020B0503020204020204" pitchFamily="34" charset="-122"/>
            </a:endParaRPr>
          </a:p>
          <a:p>
            <a:pPr marL="342900" indent="-342900">
              <a:lnSpc>
                <a:spcPct val="150000"/>
              </a:lnSpc>
              <a:spcBef>
                <a:spcPct val="50000"/>
              </a:spcBef>
              <a:buFont typeface="Wingdings" panose="05000000000000000000" pitchFamily="2" charset="2"/>
              <a:buChar char="Ø"/>
            </a:pPr>
            <a:r>
              <a:rPr lang="zh-CN" altLang="en-US" sz="2000" b="1" dirty="0" smtClean="0">
                <a:solidFill>
                  <a:srgbClr val="0070C0"/>
                </a:solidFill>
                <a:latin typeface="微软雅黑" panose="020B0503020204020204" pitchFamily="34" charset="-122"/>
                <a:ea typeface="微软雅黑" panose="020B0503020204020204" pitchFamily="34" charset="-122"/>
              </a:rPr>
              <a:t>授</a:t>
            </a:r>
            <a:r>
              <a:rPr lang="zh-CN" altLang="en-US" sz="2000" b="1" dirty="0" smtClean="0">
                <a:solidFill>
                  <a:srgbClr val="FF0000"/>
                </a:solidFill>
                <a:latin typeface="微软雅黑" panose="020B0503020204020204" pitchFamily="34" charset="-122"/>
                <a:ea typeface="微软雅黑" panose="020B0503020204020204" pitchFamily="34" charset="-122"/>
              </a:rPr>
              <a:t>权</a:t>
            </a:r>
            <a:r>
              <a:rPr lang="zh-CN" altLang="en-US" sz="2000" b="1" dirty="0" smtClean="0">
                <a:latin typeface="微软雅黑" panose="020B0503020204020204" pitchFamily="34" charset="-122"/>
                <a:ea typeface="微软雅黑" panose="020B0503020204020204" pitchFamily="34" charset="-122"/>
              </a:rPr>
              <a:t>激励</a:t>
            </a:r>
            <a:endParaRPr lang="en-US" altLang="zh-CN" sz="2000" b="1" dirty="0" smtClean="0">
              <a:latin typeface="微软雅黑" panose="020B0503020204020204" pitchFamily="34" charset="-122"/>
              <a:ea typeface="微软雅黑" panose="020B0503020204020204" pitchFamily="34" charset="-122"/>
            </a:endParaRPr>
          </a:p>
          <a:p>
            <a:pPr marL="342900" indent="-342900">
              <a:lnSpc>
                <a:spcPct val="150000"/>
              </a:lnSpc>
              <a:spcBef>
                <a:spcPct val="50000"/>
              </a:spcBef>
              <a:buFont typeface="Wingdings" panose="05000000000000000000" pitchFamily="2" charset="2"/>
              <a:buChar char="Ø"/>
            </a:pPr>
            <a:r>
              <a:rPr lang="zh-CN" altLang="en-US" sz="2000" b="1" dirty="0" smtClean="0">
                <a:solidFill>
                  <a:srgbClr val="0070C0"/>
                </a:solidFill>
                <a:latin typeface="微软雅黑" panose="020B0503020204020204" pitchFamily="34" charset="-122"/>
                <a:ea typeface="微软雅黑" panose="020B0503020204020204" pitchFamily="34" charset="-122"/>
              </a:rPr>
              <a:t>培</a:t>
            </a:r>
            <a:r>
              <a:rPr lang="zh-CN" altLang="en-US" sz="2000" b="1" dirty="0" smtClean="0">
                <a:solidFill>
                  <a:srgbClr val="FF0000"/>
                </a:solidFill>
                <a:latin typeface="微软雅黑" panose="020B0503020204020204" pitchFamily="34" charset="-122"/>
                <a:ea typeface="微软雅黑" panose="020B0503020204020204" pitchFamily="34" charset="-122"/>
              </a:rPr>
              <a:t>训</a:t>
            </a:r>
            <a:r>
              <a:rPr lang="zh-CN" altLang="en-US" sz="2000" b="1" dirty="0" smtClean="0">
                <a:latin typeface="微软雅黑" panose="020B0503020204020204" pitchFamily="34" charset="-122"/>
                <a:ea typeface="微软雅黑" panose="020B0503020204020204" pitchFamily="34" charset="-122"/>
              </a:rPr>
              <a:t>激励</a:t>
            </a:r>
            <a:endParaRPr lang="en-US" altLang="zh-CN" sz="2000" b="1" dirty="0" smtClean="0">
              <a:latin typeface="微软雅黑" panose="020B0503020204020204" pitchFamily="34" charset="-122"/>
              <a:ea typeface="微软雅黑" panose="020B0503020204020204" pitchFamily="34" charset="-122"/>
            </a:endParaRPr>
          </a:p>
          <a:p>
            <a:pPr marL="342900" indent="-342900">
              <a:lnSpc>
                <a:spcPct val="150000"/>
              </a:lnSpc>
              <a:spcBef>
                <a:spcPct val="50000"/>
              </a:spcBef>
              <a:buFont typeface="Wingdings" panose="05000000000000000000" pitchFamily="2" charset="2"/>
              <a:buChar char="Ø"/>
            </a:pPr>
            <a:r>
              <a:rPr lang="zh-CN" altLang="en-US" sz="2000" b="1" dirty="0" smtClean="0">
                <a:solidFill>
                  <a:srgbClr val="0070C0"/>
                </a:solidFill>
                <a:latin typeface="微软雅黑" panose="020B0503020204020204" pitchFamily="34" charset="-122"/>
                <a:ea typeface="微软雅黑" panose="020B0503020204020204" pitchFamily="34" charset="-122"/>
              </a:rPr>
              <a:t>文</a:t>
            </a:r>
            <a:r>
              <a:rPr lang="zh-CN" altLang="en-US" sz="2000" b="1" dirty="0" smtClean="0">
                <a:solidFill>
                  <a:srgbClr val="FF0000"/>
                </a:solidFill>
                <a:latin typeface="微软雅黑" panose="020B0503020204020204" pitchFamily="34" charset="-122"/>
                <a:ea typeface="微软雅黑" panose="020B0503020204020204" pitchFamily="34" charset="-122"/>
              </a:rPr>
              <a:t>化</a:t>
            </a:r>
            <a:r>
              <a:rPr lang="zh-CN" altLang="en-US" sz="2000" b="1" dirty="0">
                <a:latin typeface="微软雅黑" panose="020B0503020204020204" pitchFamily="34" charset="-122"/>
                <a:ea typeface="微软雅黑" panose="020B0503020204020204" pitchFamily="34" charset="-122"/>
              </a:rPr>
              <a:t>激励</a:t>
            </a:r>
          </a:p>
        </p:txBody>
      </p:sp>
      <p:pic>
        <p:nvPicPr>
          <p:cNvPr id="5" name="图片 4"/>
          <p:cNvPicPr>
            <a:picLocks noChangeAspect="1"/>
          </p:cNvPicPr>
          <p:nvPr/>
        </p:nvPicPr>
        <p:blipFill>
          <a:blip r:embed="rId3"/>
          <a:stretch>
            <a:fillRect/>
          </a:stretch>
        </p:blipFill>
        <p:spPr>
          <a:xfrm>
            <a:off x="6938611" y="142649"/>
            <a:ext cx="2181746" cy="1348981"/>
          </a:xfrm>
          <a:prstGeom prst="rect">
            <a:avLst/>
          </a:prstGeom>
        </p:spPr>
      </p:pic>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9.2.2.1</a:t>
            </a:r>
            <a:r>
              <a:rPr lang="zh-CN" altLang="en-US" sz="1400" dirty="0">
                <a:solidFill>
                  <a:schemeClr val="bg1">
                    <a:lumMod val="75000"/>
                  </a:schemeClr>
                </a:solidFill>
              </a:rPr>
              <a:t>晋升激励</a:t>
            </a:r>
          </a:p>
        </p:txBody>
      </p:sp>
      <p:sp>
        <p:nvSpPr>
          <p:cNvPr id="15" name="文本框 14">
            <a:extLst/>
          </p:cNvPr>
          <p:cNvSpPr txBox="1"/>
          <p:nvPr/>
        </p:nvSpPr>
        <p:spPr>
          <a:xfrm>
            <a:off x="4139952" y="2797179"/>
            <a:ext cx="2954655"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助记</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陪文境瘦身</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400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9.2</a:t>
            </a:r>
            <a:r>
              <a:rPr lang="zh-CN" altLang="en-US" b="1" dirty="0">
                <a:solidFill>
                  <a:srgbClr val="404040"/>
                </a:solidFill>
                <a:latin typeface="微软雅黑" panose="020B0503020204020204" pitchFamily="34" charset="-122"/>
                <a:ea typeface="微软雅黑" panose="020B0503020204020204" pitchFamily="34" charset="-122"/>
              </a:rPr>
              <a:t>激励手段</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9.2.2</a:t>
            </a:r>
            <a:r>
              <a:rPr lang="zh-CN" altLang="en-US" kern="0" dirty="0" smtClean="0">
                <a:solidFill>
                  <a:sysClr val="windowText" lastClr="000000"/>
                </a:solidFill>
              </a:rPr>
              <a:t>特殊激励</a:t>
            </a:r>
            <a:endParaRPr lang="zh-CN" altLang="en-US" kern="0" dirty="0">
              <a:solidFill>
                <a:sysClr val="windowText" lastClr="000000"/>
              </a:solidFill>
            </a:endParaRPr>
          </a:p>
        </p:txBody>
      </p:sp>
      <p:sp>
        <p:nvSpPr>
          <p:cNvPr id="3" name="矩形 2"/>
          <p:cNvSpPr/>
          <p:nvPr/>
        </p:nvSpPr>
        <p:spPr>
          <a:xfrm>
            <a:off x="488959" y="1477261"/>
            <a:ext cx="8475529" cy="3016210"/>
          </a:xfrm>
          <a:prstGeom prst="rect">
            <a:avLst/>
          </a:prstGeom>
        </p:spPr>
        <p:txBody>
          <a:bodyPr wrap="square">
            <a:spAutoFit/>
          </a:bodyPr>
          <a:lstStyle/>
          <a:p>
            <a:pPr>
              <a:lnSpc>
                <a:spcPct val="150000"/>
              </a:lnSpc>
              <a:spcBef>
                <a:spcPct val="50000"/>
              </a:spcBef>
            </a:pPr>
            <a:r>
              <a:rPr lang="zh-CN" altLang="en-US" sz="2000" b="1" dirty="0" smtClean="0">
                <a:latin typeface="微软雅黑" panose="020B0503020204020204" pitchFamily="34" charset="-122"/>
                <a:ea typeface="微软雅黑" panose="020B0503020204020204" pitchFamily="34" charset="-122"/>
              </a:rPr>
              <a:t>一、</a:t>
            </a:r>
            <a:r>
              <a:rPr lang="zh-CN" altLang="en-US" sz="2000" b="1" dirty="0">
                <a:solidFill>
                  <a:srgbClr val="FF0000"/>
                </a:solidFill>
                <a:latin typeface="微软雅黑" panose="020B0503020204020204" pitchFamily="34" charset="-122"/>
                <a:ea typeface="微软雅黑" panose="020B0503020204020204" pitchFamily="34" charset="-122"/>
              </a:rPr>
              <a:t>晋</a:t>
            </a:r>
            <a:r>
              <a:rPr lang="zh-CN" altLang="en-US" sz="2000" b="1" dirty="0">
                <a:solidFill>
                  <a:srgbClr val="0070C0"/>
                </a:solidFill>
                <a:latin typeface="微软雅黑" panose="020B0503020204020204" pitchFamily="34" charset="-122"/>
                <a:ea typeface="微软雅黑" panose="020B0503020204020204" pitchFamily="34" charset="-122"/>
              </a:rPr>
              <a:t>升</a:t>
            </a:r>
            <a:r>
              <a:rPr lang="zh-CN" altLang="en-US" sz="2000" b="1" dirty="0" smtClean="0">
                <a:latin typeface="微软雅黑" panose="020B0503020204020204" pitchFamily="34" charset="-122"/>
                <a:ea typeface="微软雅黑" panose="020B0503020204020204" pitchFamily="34" charset="-122"/>
              </a:rPr>
              <a:t>激励的重要意义：</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）员工有更强的</a:t>
            </a:r>
            <a:r>
              <a:rPr lang="zh-CN" altLang="en-US" sz="2000" b="1" dirty="0">
                <a:solidFill>
                  <a:srgbClr val="FF0000"/>
                </a:solidFill>
                <a:latin typeface="微软雅黑" panose="020B0503020204020204" pitchFamily="34" charset="-122"/>
                <a:ea typeface="微软雅黑" panose="020B0503020204020204" pitchFamily="34" charset="-122"/>
              </a:rPr>
              <a:t>适应性</a:t>
            </a:r>
            <a:r>
              <a:rPr lang="zh-CN" altLang="en-US" sz="2000" b="1" dirty="0">
                <a:latin typeface="微软雅黑" panose="020B0503020204020204" pitchFamily="34" charset="-122"/>
                <a:ea typeface="微软雅黑" panose="020B0503020204020204" pitchFamily="34" charset="-122"/>
              </a:rPr>
              <a:t>与</a:t>
            </a:r>
            <a:r>
              <a:rPr lang="zh-CN" altLang="en-US" sz="2000" b="1" dirty="0">
                <a:solidFill>
                  <a:srgbClr val="FF0000"/>
                </a:solidFill>
                <a:latin typeface="微软雅黑" panose="020B0503020204020204" pitchFamily="34" charset="-122"/>
                <a:ea typeface="微软雅黑" panose="020B0503020204020204" pitchFamily="34" charset="-122"/>
              </a:rPr>
              <a:t>融合</a:t>
            </a:r>
            <a:r>
              <a:rPr lang="zh-CN" altLang="en-US" sz="2000" b="1" dirty="0" smtClean="0">
                <a:solidFill>
                  <a:srgbClr val="FF0000"/>
                </a:solidFill>
                <a:latin typeface="微软雅黑" panose="020B0503020204020204" pitchFamily="34" charset="-122"/>
                <a:ea typeface="微软雅黑" panose="020B0503020204020204" pitchFamily="34" charset="-122"/>
              </a:rPr>
              <a:t>性</a:t>
            </a:r>
            <a:r>
              <a:rPr lang="zh-CN" altLang="en-US" sz="2000" b="1" dirty="0">
                <a:solidFill>
                  <a:srgbClr val="FF0000"/>
                </a:solidFill>
                <a:latin typeface="微软雅黑" panose="020B0503020204020204" pitchFamily="34" charset="-122"/>
                <a:ea typeface="微软雅黑" panose="020B0503020204020204" pitchFamily="34" charset="-122"/>
              </a:rPr>
              <a:t> </a:t>
            </a:r>
          </a:p>
          <a:p>
            <a:pPr>
              <a:lnSpc>
                <a:spcPct val="150000"/>
              </a:lnSpc>
              <a:spcBef>
                <a:spcPct val="50000"/>
              </a:spcBef>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）增强员工的</a:t>
            </a:r>
            <a:r>
              <a:rPr lang="zh-CN" altLang="en-US" sz="2000" b="1" dirty="0">
                <a:solidFill>
                  <a:srgbClr val="FF0000"/>
                </a:solidFill>
                <a:latin typeface="微软雅黑" panose="020B0503020204020204" pitchFamily="34" charset="-122"/>
                <a:ea typeface="微软雅黑" panose="020B0503020204020204" pitchFamily="34" charset="-122"/>
              </a:rPr>
              <a:t>归属感</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FF0000"/>
                </a:solidFill>
                <a:latin typeface="微软雅黑" panose="020B0503020204020204" pitchFamily="34" charset="-122"/>
                <a:ea typeface="微软雅黑" panose="020B0503020204020204" pitchFamily="34" charset="-122"/>
              </a:rPr>
              <a:t>忠诚</a:t>
            </a:r>
            <a:r>
              <a:rPr lang="zh-CN" altLang="en-US" sz="2000" b="1" dirty="0" smtClean="0">
                <a:solidFill>
                  <a:srgbClr val="FF0000"/>
                </a:solidFill>
                <a:latin typeface="微软雅黑" panose="020B0503020204020204" pitchFamily="34" charset="-122"/>
                <a:ea typeface="微软雅黑" panose="020B0503020204020204" pitchFamily="34" charset="-122"/>
              </a:rPr>
              <a:t>感</a:t>
            </a:r>
            <a:endParaRPr lang="zh-CN" altLang="en-US" sz="2000" b="1" dirty="0">
              <a:solidFill>
                <a:srgbClr val="FF0000"/>
              </a:solidFill>
              <a:latin typeface="微软雅黑" panose="020B0503020204020204" pitchFamily="34" charset="-122"/>
              <a:ea typeface="微软雅黑" panose="020B0503020204020204" pitchFamily="34" charset="-122"/>
            </a:endParaRPr>
          </a:p>
          <a:p>
            <a:pPr>
              <a:lnSpc>
                <a:spcPct val="150000"/>
              </a:lnSpc>
              <a:spcBef>
                <a:spcPct val="50000"/>
              </a:spcBef>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）鼓励组织成员的</a:t>
            </a:r>
            <a:r>
              <a:rPr lang="zh-CN" altLang="en-US" sz="2000" b="1" dirty="0">
                <a:solidFill>
                  <a:srgbClr val="FF0000"/>
                </a:solidFill>
                <a:latin typeface="微软雅黑" panose="020B0503020204020204" pitchFamily="34" charset="-122"/>
                <a:ea typeface="微软雅黑" panose="020B0503020204020204" pitchFamily="34" charset="-122"/>
              </a:rPr>
              <a:t>长期</a:t>
            </a:r>
            <a:r>
              <a:rPr lang="zh-CN" altLang="en-US" sz="2000" b="1" dirty="0" smtClean="0">
                <a:solidFill>
                  <a:srgbClr val="FF0000"/>
                </a:solidFill>
                <a:latin typeface="微软雅黑" panose="020B0503020204020204" pitchFamily="34" charset="-122"/>
                <a:ea typeface="微软雅黑" panose="020B0503020204020204" pitchFamily="34" charset="-122"/>
              </a:rPr>
              <a:t>行为</a:t>
            </a:r>
            <a:r>
              <a:rPr lang="zh-CN" altLang="en-US" sz="2000" b="1" dirty="0">
                <a:latin typeface="微软雅黑" panose="020B0503020204020204" pitchFamily="34" charset="-122"/>
                <a:ea typeface="微软雅黑" panose="020B0503020204020204" pitchFamily="34" charset="-122"/>
              </a:rPr>
              <a:t> </a:t>
            </a:r>
          </a:p>
          <a:p>
            <a:pPr>
              <a:lnSpc>
                <a:spcPct val="150000"/>
              </a:lnSpc>
              <a:spcBef>
                <a:spcPct val="50000"/>
              </a:spcBef>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）使与企业同甘共苦、一起成长的员工</a:t>
            </a:r>
            <a:r>
              <a:rPr lang="zh-CN" altLang="en-US" sz="2000" b="1" dirty="0">
                <a:solidFill>
                  <a:srgbClr val="FF0000"/>
                </a:solidFill>
                <a:latin typeface="微软雅黑" panose="020B0503020204020204" pitchFamily="34" charset="-122"/>
                <a:ea typeface="微软雅黑" panose="020B0503020204020204" pitchFamily="34" charset="-122"/>
              </a:rPr>
              <a:t>受惠于</a:t>
            </a:r>
            <a:r>
              <a:rPr lang="zh-CN" altLang="en-US" sz="2000" b="1" dirty="0">
                <a:latin typeface="微软雅黑" panose="020B0503020204020204" pitchFamily="34" charset="-122"/>
                <a:ea typeface="微软雅黑" panose="020B0503020204020204" pitchFamily="34" charset="-122"/>
              </a:rPr>
              <a:t>企业发展的</a:t>
            </a:r>
            <a:r>
              <a:rPr lang="zh-CN" altLang="en-US" sz="2000" b="1" dirty="0" smtClean="0">
                <a:solidFill>
                  <a:srgbClr val="FF0000"/>
                </a:solidFill>
                <a:latin typeface="微软雅黑" panose="020B0503020204020204" pitchFamily="34" charset="-122"/>
                <a:ea typeface="微软雅黑" panose="020B0503020204020204" pitchFamily="34" charset="-122"/>
              </a:rPr>
              <a:t>成果</a:t>
            </a:r>
            <a:r>
              <a:rPr lang="zh-CN" altLang="en-US" sz="2000" b="1" dirty="0">
                <a:solidFill>
                  <a:srgbClr val="FF0000"/>
                </a:solidFill>
                <a:latin typeface="微软雅黑" panose="020B0503020204020204" pitchFamily="34" charset="-122"/>
                <a:ea typeface="微软雅黑" panose="020B0503020204020204" pitchFamily="34" charset="-122"/>
              </a:rPr>
              <a:t> </a:t>
            </a:r>
          </a:p>
        </p:txBody>
      </p:sp>
      <p:pic>
        <p:nvPicPr>
          <p:cNvPr id="5" name="图片 4"/>
          <p:cNvPicPr>
            <a:picLocks noChangeAspect="1"/>
          </p:cNvPicPr>
          <p:nvPr/>
        </p:nvPicPr>
        <p:blipFill>
          <a:blip r:embed="rId3"/>
          <a:stretch>
            <a:fillRect/>
          </a:stretch>
        </p:blipFill>
        <p:spPr>
          <a:xfrm>
            <a:off x="6938611" y="142649"/>
            <a:ext cx="2181746" cy="1348981"/>
          </a:xfrm>
          <a:prstGeom prst="rect">
            <a:avLst/>
          </a:prstGeom>
        </p:spPr>
      </p:pic>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论述题</a:t>
            </a:r>
            <a:endParaRPr lang="en-US" altLang="zh-CN" sz="24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9.2.2.1</a:t>
            </a:r>
            <a:r>
              <a:rPr lang="zh-CN" altLang="en-US" sz="1400" dirty="0">
                <a:solidFill>
                  <a:schemeClr val="bg1">
                    <a:lumMod val="75000"/>
                  </a:schemeClr>
                </a:solidFill>
              </a:rPr>
              <a:t>晋升激励</a:t>
            </a:r>
          </a:p>
        </p:txBody>
      </p:sp>
    </p:spTree>
    <p:extLst>
      <p:ext uri="{BB962C8B-B14F-4D97-AF65-F5344CB8AC3E}">
        <p14:creationId xmlns:p14="http://schemas.microsoft.com/office/powerpoint/2010/main" val="262539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9.2</a:t>
            </a:r>
            <a:r>
              <a:rPr lang="zh-CN" altLang="en-US" b="1" dirty="0">
                <a:solidFill>
                  <a:srgbClr val="404040"/>
                </a:solidFill>
                <a:latin typeface="微软雅黑" panose="020B0503020204020204" pitchFamily="34" charset="-122"/>
                <a:ea typeface="微软雅黑" panose="020B0503020204020204" pitchFamily="34" charset="-122"/>
              </a:rPr>
              <a:t>激励手段</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9.2.2</a:t>
            </a:r>
            <a:r>
              <a:rPr lang="zh-CN" altLang="en-US" kern="0" dirty="0" smtClean="0">
                <a:solidFill>
                  <a:sysClr val="windowText" lastClr="000000"/>
                </a:solidFill>
              </a:rPr>
              <a:t>特殊激励</a:t>
            </a:r>
            <a:endParaRPr lang="zh-CN" altLang="en-US" kern="0" dirty="0">
              <a:solidFill>
                <a:sysClr val="windowText" lastClr="000000"/>
              </a:solidFill>
            </a:endParaRPr>
          </a:p>
        </p:txBody>
      </p:sp>
      <p:sp>
        <p:nvSpPr>
          <p:cNvPr id="3" name="矩形 2"/>
          <p:cNvSpPr/>
          <p:nvPr/>
        </p:nvSpPr>
        <p:spPr>
          <a:xfrm>
            <a:off x="488959" y="1477261"/>
            <a:ext cx="5235169" cy="3631763"/>
          </a:xfrm>
          <a:prstGeom prst="rect">
            <a:avLst/>
          </a:prstGeom>
        </p:spPr>
        <p:txBody>
          <a:bodyPr wrap="square">
            <a:spAutoFit/>
          </a:bodyPr>
          <a:lstStyle/>
          <a:p>
            <a:pPr>
              <a:lnSpc>
                <a:spcPct val="150000"/>
              </a:lnSpc>
              <a:spcBef>
                <a:spcPct val="50000"/>
              </a:spcBef>
            </a:pPr>
            <a:r>
              <a:rPr lang="zh-CN" altLang="en-US" sz="2000" b="1" dirty="0" smtClean="0">
                <a:latin typeface="微软雅黑" panose="020B0503020204020204" pitchFamily="34" charset="-122"/>
                <a:ea typeface="微软雅黑" panose="020B0503020204020204" pitchFamily="34" charset="-122"/>
              </a:rPr>
              <a:t>二、</a:t>
            </a:r>
            <a:r>
              <a:rPr lang="zh-CN" altLang="en-US" sz="2000" b="1" dirty="0">
                <a:solidFill>
                  <a:srgbClr val="0070C0"/>
                </a:solidFill>
                <a:latin typeface="微软雅黑" panose="020B0503020204020204" pitchFamily="34" charset="-122"/>
                <a:ea typeface="微软雅黑" panose="020B0503020204020204" pitchFamily="34" charset="-122"/>
              </a:rPr>
              <a:t>授</a:t>
            </a:r>
            <a:r>
              <a:rPr lang="zh-CN" altLang="en-US" sz="2000" b="1" dirty="0">
                <a:solidFill>
                  <a:srgbClr val="FF0000"/>
                </a:solidFill>
                <a:latin typeface="微软雅黑" panose="020B0503020204020204" pitchFamily="34" charset="-122"/>
                <a:ea typeface="微软雅黑" panose="020B0503020204020204" pitchFamily="34" charset="-122"/>
              </a:rPr>
              <a:t>权</a:t>
            </a:r>
            <a:r>
              <a:rPr lang="zh-CN" altLang="en-US" sz="2000" b="1" dirty="0" smtClean="0">
                <a:latin typeface="微软雅黑" panose="020B0503020204020204" pitchFamily="34" charset="-122"/>
                <a:ea typeface="微软雅黑" panose="020B0503020204020204" pitchFamily="34" charset="-122"/>
              </a:rPr>
              <a:t>激励的作用及误区：</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）作用：</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pPr>
            <a:r>
              <a:rPr lang="zh-CN" altLang="en-US" sz="2000" b="1" dirty="0" smtClean="0">
                <a:latin typeface="微软雅黑" panose="020B0503020204020204" pitchFamily="34" charset="-122"/>
                <a:ea typeface="微软雅黑" panose="020B0503020204020204" pitchFamily="34" charset="-122"/>
              </a:rPr>
              <a:t>① </a:t>
            </a:r>
            <a:r>
              <a:rPr lang="zh-CN" altLang="en-US" sz="2000" b="1" dirty="0">
                <a:latin typeface="微软雅黑" panose="020B0503020204020204" pitchFamily="34" charset="-122"/>
                <a:ea typeface="微软雅黑" panose="020B0503020204020204" pitchFamily="34" charset="-122"/>
              </a:rPr>
              <a:t>以多种方式为</a:t>
            </a:r>
            <a:r>
              <a:rPr lang="zh-CN" altLang="en-US" sz="2000" b="1" dirty="0">
                <a:solidFill>
                  <a:srgbClr val="FF0000"/>
                </a:solidFill>
                <a:latin typeface="微软雅黑" panose="020B0503020204020204" pitchFamily="34" charset="-122"/>
                <a:ea typeface="微软雅黑" panose="020B0503020204020204" pitchFamily="34" charset="-122"/>
              </a:rPr>
              <a:t>长期竞争</a:t>
            </a:r>
            <a:r>
              <a:rPr lang="zh-CN" altLang="en-US" sz="2000" b="1" dirty="0">
                <a:latin typeface="微软雅黑" panose="020B0503020204020204" pitchFamily="34" charset="-122"/>
                <a:ea typeface="微软雅黑" panose="020B0503020204020204" pitchFamily="34" charset="-122"/>
              </a:rPr>
              <a:t>优势提供基础；</a:t>
            </a:r>
          </a:p>
          <a:p>
            <a:pPr>
              <a:lnSpc>
                <a:spcPct val="150000"/>
              </a:lnSpc>
              <a:spcBef>
                <a:spcPct val="50000"/>
              </a:spcBef>
            </a:pPr>
            <a:r>
              <a:rPr lang="zh-CN" altLang="en-US" sz="2000" b="1" dirty="0">
                <a:latin typeface="微软雅黑" panose="020B0503020204020204" pitchFamily="34" charset="-122"/>
                <a:ea typeface="微软雅黑" panose="020B0503020204020204" pitchFamily="34" charset="-122"/>
              </a:rPr>
              <a:t>② 有助于共同</a:t>
            </a:r>
            <a:r>
              <a:rPr lang="zh-CN" altLang="en-US" sz="2000" b="1" dirty="0">
                <a:solidFill>
                  <a:srgbClr val="FF0000"/>
                </a:solidFill>
                <a:latin typeface="微软雅黑" panose="020B0503020204020204" pitchFamily="34" charset="-122"/>
                <a:ea typeface="微软雅黑" panose="020B0503020204020204" pitchFamily="34" charset="-122"/>
              </a:rPr>
              <a:t>远景</a:t>
            </a:r>
            <a:r>
              <a:rPr lang="zh-CN" altLang="en-US" sz="2000" b="1" dirty="0">
                <a:latin typeface="微软雅黑" panose="020B0503020204020204" pitchFamily="34" charset="-122"/>
                <a:ea typeface="微软雅黑" panose="020B0503020204020204" pitchFamily="34" charset="-122"/>
              </a:rPr>
              <a:t>的形成；       </a:t>
            </a:r>
          </a:p>
          <a:p>
            <a:pPr>
              <a:lnSpc>
                <a:spcPct val="150000"/>
              </a:lnSpc>
              <a:spcBef>
                <a:spcPct val="50000"/>
              </a:spcBef>
            </a:pPr>
            <a:r>
              <a:rPr lang="zh-CN" altLang="en-US" sz="2000" b="1" dirty="0">
                <a:latin typeface="微软雅黑" panose="020B0503020204020204" pitchFamily="34" charset="-122"/>
                <a:ea typeface="微软雅黑" panose="020B0503020204020204" pitchFamily="34" charset="-122"/>
              </a:rPr>
              <a:t>③ 有助员工的</a:t>
            </a:r>
            <a:r>
              <a:rPr lang="zh-CN" altLang="en-US" sz="2000" b="1" dirty="0">
                <a:solidFill>
                  <a:srgbClr val="FF0000"/>
                </a:solidFill>
                <a:latin typeface="微软雅黑" panose="020B0503020204020204" pitchFamily="34" charset="-122"/>
                <a:ea typeface="微软雅黑" panose="020B0503020204020204" pitchFamily="34" charset="-122"/>
              </a:rPr>
              <a:t>成长</a:t>
            </a:r>
            <a:r>
              <a:rPr lang="zh-CN" altLang="en-US" sz="2000" b="1" dirty="0">
                <a:latin typeface="微软雅黑" panose="020B0503020204020204" pitchFamily="34" charset="-122"/>
                <a:ea typeface="微软雅黑" panose="020B0503020204020204" pitchFamily="34" charset="-122"/>
              </a:rPr>
              <a:t>；      </a:t>
            </a:r>
          </a:p>
          <a:p>
            <a:pPr>
              <a:lnSpc>
                <a:spcPct val="150000"/>
              </a:lnSpc>
              <a:spcBef>
                <a:spcPct val="50000"/>
              </a:spcBef>
            </a:pPr>
            <a:r>
              <a:rPr lang="zh-CN" altLang="en-US" sz="2000" b="1" dirty="0">
                <a:latin typeface="微软雅黑" panose="020B0503020204020204" pitchFamily="34" charset="-122"/>
                <a:ea typeface="微软雅黑" panose="020B0503020204020204" pitchFamily="34" charset="-122"/>
              </a:rPr>
              <a:t>④ 有助于</a:t>
            </a:r>
            <a:r>
              <a:rPr lang="zh-CN" altLang="en-US" sz="2000" b="1" dirty="0">
                <a:solidFill>
                  <a:srgbClr val="FF0000"/>
                </a:solidFill>
                <a:latin typeface="微软雅黑" panose="020B0503020204020204" pitchFamily="34" charset="-122"/>
                <a:ea typeface="微软雅黑" panose="020B0503020204020204" pitchFamily="34" charset="-122"/>
              </a:rPr>
              <a:t>学习型组织</a:t>
            </a:r>
            <a:r>
              <a:rPr lang="zh-CN" altLang="en-US" sz="2000" b="1" dirty="0">
                <a:latin typeface="微软雅黑" panose="020B0503020204020204" pitchFamily="34" charset="-122"/>
                <a:ea typeface="微软雅黑" panose="020B0503020204020204" pitchFamily="34" charset="-122"/>
              </a:rPr>
              <a:t>的形成。</a:t>
            </a:r>
          </a:p>
        </p:txBody>
      </p:sp>
      <p:pic>
        <p:nvPicPr>
          <p:cNvPr id="5" name="图片 4"/>
          <p:cNvPicPr>
            <a:picLocks noChangeAspect="1"/>
          </p:cNvPicPr>
          <p:nvPr/>
        </p:nvPicPr>
        <p:blipFill>
          <a:blip r:embed="rId3"/>
          <a:stretch>
            <a:fillRect/>
          </a:stretch>
        </p:blipFill>
        <p:spPr>
          <a:xfrm>
            <a:off x="6938611" y="142649"/>
            <a:ext cx="2181746" cy="1348981"/>
          </a:xfrm>
          <a:prstGeom prst="rect">
            <a:avLst/>
          </a:prstGeom>
        </p:spPr>
      </p:pic>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论述题</a:t>
            </a:r>
            <a:endParaRPr lang="en-US" altLang="zh-CN" sz="24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9.2.2.3</a:t>
            </a:r>
            <a:r>
              <a:rPr lang="zh-CN" altLang="en-US" sz="1400" dirty="0">
                <a:solidFill>
                  <a:schemeClr val="bg1">
                    <a:lumMod val="75000"/>
                  </a:schemeClr>
                </a:solidFill>
              </a:rPr>
              <a:t>授权激励</a:t>
            </a:r>
          </a:p>
        </p:txBody>
      </p:sp>
      <p:sp>
        <p:nvSpPr>
          <p:cNvPr id="14" name="矩形 13"/>
          <p:cNvSpPr/>
          <p:nvPr/>
        </p:nvSpPr>
        <p:spPr>
          <a:xfrm>
            <a:off x="5622035" y="1475111"/>
            <a:ext cx="3549357" cy="2400657"/>
          </a:xfrm>
          <a:prstGeom prst="rect">
            <a:avLst/>
          </a:prstGeom>
        </p:spPr>
        <p:txBody>
          <a:bodyPr wrap="square">
            <a:spAutoFit/>
          </a:bodyPr>
          <a:lstStyle/>
          <a:p>
            <a:pPr>
              <a:lnSpc>
                <a:spcPct val="150000"/>
              </a:lnSpc>
              <a:spcBef>
                <a:spcPct val="50000"/>
              </a:spcBef>
            </a:pPr>
            <a:r>
              <a:rPr lang="zh-CN" altLang="en-US" sz="2000" b="1" dirty="0" smtClean="0">
                <a:solidFill>
                  <a:schemeClr val="bg1"/>
                </a:solidFill>
                <a:latin typeface="微软雅黑" panose="020B0503020204020204" pitchFamily="34" charset="-122"/>
                <a:ea typeface="微软雅黑" panose="020B0503020204020204" pitchFamily="34" charset="-122"/>
              </a:rPr>
              <a:t>二、</a:t>
            </a:r>
            <a:r>
              <a:rPr lang="zh-CN" altLang="en-US" sz="2000" b="1" dirty="0">
                <a:solidFill>
                  <a:schemeClr val="bg1"/>
                </a:solidFill>
                <a:latin typeface="微软雅黑" panose="020B0503020204020204" pitchFamily="34" charset="-122"/>
                <a:ea typeface="微软雅黑" panose="020B0503020204020204" pitchFamily="34" charset="-122"/>
              </a:rPr>
              <a:t>授权</a:t>
            </a:r>
            <a:r>
              <a:rPr lang="zh-CN" altLang="en-US" sz="2000" b="1" dirty="0" smtClean="0">
                <a:solidFill>
                  <a:schemeClr val="bg1"/>
                </a:solidFill>
                <a:latin typeface="微软雅黑" panose="020B0503020204020204" pitchFamily="34" charset="-122"/>
                <a:ea typeface="微软雅黑" panose="020B0503020204020204" pitchFamily="34" charset="-122"/>
              </a:rPr>
              <a:t>激励的作用及误区：</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lnSpc>
                <a:spcPct val="150000"/>
              </a:lnSpc>
              <a:spcBef>
                <a:spcPct val="50000"/>
              </a:spcBef>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）误区：</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pPr>
            <a:r>
              <a:rPr lang="zh-CN" altLang="en-US" sz="2000" b="1" dirty="0">
                <a:latin typeface="微软雅黑" panose="020B0503020204020204" pitchFamily="34" charset="-122"/>
                <a:ea typeface="微软雅黑" panose="020B0503020204020204" pitchFamily="34" charset="-122"/>
              </a:rPr>
              <a:t>① </a:t>
            </a:r>
            <a:r>
              <a:rPr lang="zh-CN" altLang="en-US" sz="2000" b="1" dirty="0">
                <a:solidFill>
                  <a:srgbClr val="FF0000"/>
                </a:solidFill>
                <a:latin typeface="微软雅黑" panose="020B0503020204020204" pitchFamily="34" charset="-122"/>
                <a:ea typeface="微软雅黑" panose="020B0503020204020204" pitchFamily="34" charset="-122"/>
              </a:rPr>
              <a:t>拒绝授权</a:t>
            </a:r>
            <a:r>
              <a:rPr lang="zh-CN" altLang="en-US" sz="2000" b="1" dirty="0">
                <a:latin typeface="微软雅黑" panose="020B0503020204020204" pitchFamily="34" charset="-122"/>
                <a:ea typeface="微软雅黑" panose="020B0503020204020204" pitchFamily="34" charset="-122"/>
              </a:rPr>
              <a:t>；</a:t>
            </a:r>
          </a:p>
          <a:p>
            <a:pPr>
              <a:lnSpc>
                <a:spcPct val="150000"/>
              </a:lnSpc>
              <a:spcBef>
                <a:spcPct val="50000"/>
              </a:spcBef>
            </a:pPr>
            <a:r>
              <a:rPr lang="zh-CN" altLang="en-US" sz="2000" b="1" dirty="0" smtClean="0">
                <a:latin typeface="微软雅黑" panose="020B0503020204020204" pitchFamily="34" charset="-122"/>
                <a:ea typeface="微软雅黑" panose="020B0503020204020204" pitchFamily="34" charset="-122"/>
              </a:rPr>
              <a:t>② </a:t>
            </a:r>
            <a:r>
              <a:rPr lang="zh-CN" altLang="en-US" sz="2000" b="1" dirty="0">
                <a:latin typeface="微软雅黑" panose="020B0503020204020204" pitchFamily="34" charset="-122"/>
                <a:ea typeface="微软雅黑" panose="020B0503020204020204" pitchFamily="34" charset="-122"/>
              </a:rPr>
              <a:t>授权之后</a:t>
            </a:r>
            <a:r>
              <a:rPr lang="zh-CN" altLang="en-US" sz="2000" b="1" dirty="0">
                <a:solidFill>
                  <a:srgbClr val="FF0000"/>
                </a:solidFill>
                <a:latin typeface="微软雅黑" panose="020B0503020204020204" pitchFamily="34" charset="-122"/>
                <a:ea typeface="微软雅黑" panose="020B0503020204020204" pitchFamily="34" charset="-122"/>
              </a:rPr>
              <a:t>放任不管</a:t>
            </a:r>
            <a:r>
              <a:rPr lang="zh-CN" altLang="en-US" sz="20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55555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9.2</a:t>
            </a:r>
            <a:r>
              <a:rPr lang="zh-CN" altLang="en-US" b="1" dirty="0">
                <a:solidFill>
                  <a:srgbClr val="404040"/>
                </a:solidFill>
                <a:latin typeface="微软雅黑" panose="020B0503020204020204" pitchFamily="34" charset="-122"/>
                <a:ea typeface="微软雅黑" panose="020B0503020204020204" pitchFamily="34" charset="-122"/>
              </a:rPr>
              <a:t>激励手段</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9.2.2</a:t>
            </a:r>
            <a:r>
              <a:rPr lang="zh-CN" altLang="en-US" kern="0" dirty="0" smtClean="0">
                <a:solidFill>
                  <a:sysClr val="windowText" lastClr="000000"/>
                </a:solidFill>
              </a:rPr>
              <a:t>特殊激励</a:t>
            </a:r>
            <a:endParaRPr lang="zh-CN" altLang="en-US" kern="0" dirty="0">
              <a:solidFill>
                <a:sysClr val="windowText" lastClr="000000"/>
              </a:solidFill>
            </a:endParaRPr>
          </a:p>
        </p:txBody>
      </p:sp>
      <p:sp>
        <p:nvSpPr>
          <p:cNvPr id="3" name="矩形 2"/>
          <p:cNvSpPr/>
          <p:nvPr/>
        </p:nvSpPr>
        <p:spPr>
          <a:xfrm>
            <a:off x="488959" y="1477261"/>
            <a:ext cx="8403521" cy="3016210"/>
          </a:xfrm>
          <a:prstGeom prst="rect">
            <a:avLst/>
          </a:prstGeom>
        </p:spPr>
        <p:txBody>
          <a:bodyPr wrap="square">
            <a:spAutoFit/>
          </a:bodyPr>
          <a:lstStyle/>
          <a:p>
            <a:pPr>
              <a:lnSpc>
                <a:spcPct val="150000"/>
              </a:lnSpc>
              <a:spcBef>
                <a:spcPct val="50000"/>
              </a:spcBef>
            </a:pPr>
            <a:r>
              <a:rPr lang="zh-CN" altLang="en-US" sz="2000" b="1" dirty="0" smtClean="0">
                <a:latin typeface="微软雅黑" panose="020B0503020204020204" pitchFamily="34" charset="-122"/>
                <a:ea typeface="微软雅黑" panose="020B0503020204020204" pitchFamily="34" charset="-122"/>
              </a:rPr>
              <a:t>三、</a:t>
            </a:r>
            <a:r>
              <a:rPr lang="zh-CN" altLang="en-US" sz="2000" b="1" dirty="0">
                <a:solidFill>
                  <a:srgbClr val="0070C0"/>
                </a:solidFill>
                <a:latin typeface="微软雅黑" panose="020B0503020204020204" pitchFamily="34" charset="-122"/>
                <a:ea typeface="微软雅黑" panose="020B0503020204020204" pitchFamily="34" charset="-122"/>
              </a:rPr>
              <a:t>文</a:t>
            </a:r>
            <a:r>
              <a:rPr lang="zh-CN" altLang="en-US" sz="2000" b="1" dirty="0">
                <a:solidFill>
                  <a:srgbClr val="FF0000"/>
                </a:solidFill>
                <a:latin typeface="微软雅黑" panose="020B0503020204020204" pitchFamily="34" charset="-122"/>
                <a:ea typeface="微软雅黑" panose="020B0503020204020204" pitchFamily="34" charset="-122"/>
              </a:rPr>
              <a:t>化</a:t>
            </a:r>
            <a:r>
              <a:rPr lang="zh-CN" altLang="en-US" sz="2000" b="1" dirty="0" smtClean="0">
                <a:latin typeface="微软雅黑" panose="020B0503020204020204" pitchFamily="34" charset="-122"/>
                <a:ea typeface="微软雅黑" panose="020B0503020204020204" pitchFamily="34" charset="-122"/>
              </a:rPr>
              <a:t>激励：</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pPr>
            <a:r>
              <a:rPr lang="zh-CN" altLang="en-US" sz="2000" b="1" dirty="0" smtClean="0">
                <a:latin typeface="微软雅黑" panose="020B0503020204020204" pitchFamily="34" charset="-122"/>
                <a:ea typeface="微软雅黑" panose="020B0503020204020204" pitchFamily="34" charset="-122"/>
              </a:rPr>
              <a:t>企业文化的作用：</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pPr>
            <a:r>
              <a:rPr lang="zh-CN" altLang="en-US" sz="2000" b="1" dirty="0">
                <a:latin typeface="微软雅黑" panose="020B0503020204020204" pitchFamily="34" charset="-122"/>
                <a:ea typeface="微软雅黑" panose="020B0503020204020204" pitchFamily="34" charset="-122"/>
              </a:rPr>
              <a:t>①可以</a:t>
            </a:r>
            <a:r>
              <a:rPr lang="zh-CN" altLang="en-US" sz="2000" b="1" dirty="0">
                <a:solidFill>
                  <a:srgbClr val="FF0000"/>
                </a:solidFill>
                <a:latin typeface="微软雅黑" panose="020B0503020204020204" pitchFamily="34" charset="-122"/>
                <a:ea typeface="微软雅黑" panose="020B0503020204020204" pitchFamily="34" charset="-122"/>
              </a:rPr>
              <a:t>加强</a:t>
            </a:r>
            <a:r>
              <a:rPr lang="zh-CN" altLang="en-US" sz="2000" b="1" dirty="0">
                <a:latin typeface="微软雅黑" panose="020B0503020204020204" pitchFamily="34" charset="-122"/>
                <a:ea typeface="微软雅黑" panose="020B0503020204020204" pitchFamily="34" charset="-122"/>
              </a:rPr>
              <a:t>企业对职工</a:t>
            </a:r>
            <a:r>
              <a:rPr lang="zh-CN" altLang="en-US" sz="2000" b="1" dirty="0">
                <a:solidFill>
                  <a:srgbClr val="FF0000"/>
                </a:solidFill>
                <a:latin typeface="微软雅黑" panose="020B0503020204020204" pitchFamily="34" charset="-122"/>
                <a:ea typeface="微软雅黑" panose="020B0503020204020204" pitchFamily="34" charset="-122"/>
              </a:rPr>
              <a:t>激励</a:t>
            </a:r>
            <a:r>
              <a:rPr lang="zh-CN" altLang="en-US" sz="2000" b="1" dirty="0">
                <a:latin typeface="微软雅黑" panose="020B0503020204020204" pitchFamily="34" charset="-122"/>
                <a:ea typeface="微软雅黑" panose="020B0503020204020204" pitchFamily="34" charset="-122"/>
              </a:rPr>
              <a:t>的</a:t>
            </a:r>
            <a:r>
              <a:rPr lang="zh-CN" altLang="en-US" sz="2000" b="1" dirty="0" smtClean="0">
                <a:latin typeface="微软雅黑" panose="020B0503020204020204" pitchFamily="34" charset="-122"/>
                <a:ea typeface="微软雅黑" panose="020B0503020204020204" pitchFamily="34" charset="-122"/>
              </a:rPr>
              <a:t>功能</a:t>
            </a:r>
            <a:endParaRPr lang="zh-CN" altLang="en-US" sz="2000" b="1" dirty="0">
              <a:latin typeface="微软雅黑" panose="020B0503020204020204" pitchFamily="34" charset="-122"/>
              <a:ea typeface="微软雅黑" panose="020B0503020204020204" pitchFamily="34" charset="-122"/>
            </a:endParaRPr>
          </a:p>
          <a:p>
            <a:pPr>
              <a:lnSpc>
                <a:spcPct val="150000"/>
              </a:lnSpc>
              <a:spcBef>
                <a:spcPct val="50000"/>
              </a:spcBef>
            </a:pPr>
            <a:r>
              <a:rPr lang="zh-CN" altLang="en-US" sz="2000" b="1" dirty="0">
                <a:latin typeface="微软雅黑" panose="020B0503020204020204" pitchFamily="34" charset="-122"/>
                <a:ea typeface="微软雅黑" panose="020B0503020204020204" pitchFamily="34" charset="-122"/>
              </a:rPr>
              <a:t>②</a:t>
            </a:r>
            <a:r>
              <a:rPr lang="zh-CN" altLang="en-US" sz="2000" b="1" dirty="0" smtClean="0">
                <a:latin typeface="微软雅黑" panose="020B0503020204020204" pitchFamily="34" charset="-122"/>
                <a:ea typeface="微软雅黑" panose="020B0503020204020204" pitchFamily="34" charset="-122"/>
              </a:rPr>
              <a:t>可以</a:t>
            </a:r>
            <a:r>
              <a:rPr lang="zh-CN" altLang="en-US" sz="2000" b="1" dirty="0">
                <a:solidFill>
                  <a:srgbClr val="FF0000"/>
                </a:solidFill>
                <a:latin typeface="微软雅黑" panose="020B0503020204020204" pitchFamily="34" charset="-122"/>
                <a:ea typeface="微软雅黑" panose="020B0503020204020204" pitchFamily="34" charset="-122"/>
              </a:rPr>
              <a:t>增强</a:t>
            </a:r>
            <a:r>
              <a:rPr lang="zh-CN" altLang="en-US" sz="2000" b="1" dirty="0">
                <a:latin typeface="微软雅黑" panose="020B0503020204020204" pitchFamily="34" charset="-122"/>
                <a:ea typeface="微软雅黑" panose="020B0503020204020204" pitchFamily="34" charset="-122"/>
              </a:rPr>
              <a:t>企业内部职工的</a:t>
            </a:r>
            <a:r>
              <a:rPr lang="zh-CN" altLang="en-US" sz="2000" b="1" dirty="0" smtClean="0">
                <a:solidFill>
                  <a:srgbClr val="FF0000"/>
                </a:solidFill>
                <a:latin typeface="微软雅黑" panose="020B0503020204020204" pitchFamily="34" charset="-122"/>
                <a:ea typeface="微软雅黑" panose="020B0503020204020204" pitchFamily="34" charset="-122"/>
              </a:rPr>
              <a:t>凝聚力</a:t>
            </a:r>
            <a:endParaRPr lang="zh-CN" altLang="en-US" sz="2000" b="1" dirty="0">
              <a:solidFill>
                <a:srgbClr val="FF0000"/>
              </a:solidFill>
              <a:latin typeface="微软雅黑" panose="020B0503020204020204" pitchFamily="34" charset="-122"/>
              <a:ea typeface="微软雅黑" panose="020B0503020204020204" pitchFamily="34" charset="-122"/>
            </a:endParaRPr>
          </a:p>
          <a:p>
            <a:pPr>
              <a:lnSpc>
                <a:spcPct val="150000"/>
              </a:lnSpc>
              <a:spcBef>
                <a:spcPct val="50000"/>
              </a:spcBef>
            </a:pPr>
            <a:r>
              <a:rPr lang="zh-CN" altLang="en-US" sz="2000" b="1" dirty="0" smtClean="0">
                <a:latin typeface="微软雅黑" panose="020B0503020204020204" pitchFamily="34" charset="-122"/>
                <a:ea typeface="微软雅黑" panose="020B0503020204020204" pitchFamily="34" charset="-122"/>
              </a:rPr>
              <a:t>③良好</a:t>
            </a:r>
            <a:r>
              <a:rPr lang="zh-CN" altLang="en-US" sz="2000" b="1" dirty="0">
                <a:latin typeface="微软雅黑" panose="020B0503020204020204" pitchFamily="34" charset="-122"/>
                <a:ea typeface="微软雅黑" panose="020B0503020204020204" pitchFamily="34" charset="-122"/>
              </a:rPr>
              <a:t>的企业激励文化有利于</a:t>
            </a:r>
            <a:r>
              <a:rPr lang="zh-CN" altLang="en-US" sz="2000" b="1" dirty="0">
                <a:solidFill>
                  <a:srgbClr val="FF0000"/>
                </a:solidFill>
                <a:latin typeface="微软雅黑" panose="020B0503020204020204" pitchFamily="34" charset="-122"/>
                <a:ea typeface="微软雅黑" panose="020B0503020204020204" pitchFamily="34" charset="-122"/>
              </a:rPr>
              <a:t>降低</a:t>
            </a:r>
            <a:r>
              <a:rPr lang="zh-CN" altLang="en-US" sz="2000" b="1" dirty="0">
                <a:latin typeface="微软雅黑" panose="020B0503020204020204" pitchFamily="34" charset="-122"/>
                <a:ea typeface="微软雅黑" panose="020B0503020204020204" pitchFamily="34" charset="-122"/>
              </a:rPr>
              <a:t>企业的</a:t>
            </a:r>
            <a:r>
              <a:rPr lang="zh-CN" altLang="en-US" sz="2000" b="1" dirty="0" smtClean="0">
                <a:solidFill>
                  <a:srgbClr val="FF0000"/>
                </a:solidFill>
                <a:latin typeface="微软雅黑" panose="020B0503020204020204" pitchFamily="34" charset="-122"/>
                <a:ea typeface="微软雅黑" panose="020B0503020204020204" pitchFamily="34" charset="-122"/>
              </a:rPr>
              <a:t>成本</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6938611" y="142649"/>
            <a:ext cx="2181746" cy="1348981"/>
          </a:xfrm>
          <a:prstGeom prst="rect">
            <a:avLst/>
          </a:prstGeom>
        </p:spPr>
      </p:pic>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9.2.2.5</a:t>
            </a:r>
            <a:r>
              <a:rPr lang="zh-CN" altLang="en-US" sz="1400" dirty="0">
                <a:solidFill>
                  <a:schemeClr val="bg1">
                    <a:lumMod val="75000"/>
                  </a:schemeClr>
                </a:solidFill>
              </a:rPr>
              <a:t>文化激励</a:t>
            </a:r>
          </a:p>
        </p:txBody>
      </p:sp>
      <p:sp>
        <p:nvSpPr>
          <p:cNvPr id="15" name="文本框 14">
            <a:extLst/>
          </p:cNvPr>
          <p:cNvSpPr txBox="1"/>
          <p:nvPr/>
        </p:nvSpPr>
        <p:spPr>
          <a:xfrm>
            <a:off x="4633987" y="3363838"/>
            <a:ext cx="2031325"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zh-CN" altLang="en-US" sz="2400" b="1" dirty="0">
                <a:latin typeface="微软雅黑" panose="020B0503020204020204" pitchFamily="34" charset="-122"/>
                <a:ea typeface="微软雅黑" panose="020B0503020204020204" pitchFamily="34" charset="-122"/>
              </a:rPr>
              <a:t>最</a:t>
            </a:r>
            <a:r>
              <a:rPr lang="zh-CN" altLang="en-US" sz="2400" b="1" dirty="0" smtClean="0">
                <a:latin typeface="微软雅黑" panose="020B0503020204020204" pitchFamily="34" charset="-122"/>
                <a:ea typeface="微软雅黑" panose="020B0503020204020204" pitchFamily="34" charset="-122"/>
              </a:rPr>
              <a:t>显著的功能</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0281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【1901】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企业文化功能中最显著的是（）</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、可以加强企业对职工的激励</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可以增强企业内部职工的凝聚力</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有利于降低企业的成本</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有利于改善企业的</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工作环境</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0600426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【1901】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企业文化功能中最显著的是（）</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、可以加强企业对职工的激励</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可以增强企业内部职工的凝聚力</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有利于降低企业的成本</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有利于改善企业的</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工作环境</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9727858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39552" y="1995686"/>
            <a:ext cx="8136904" cy="666751"/>
            <a:chOff x="2320320" y="1987155"/>
            <a:chExt cx="6163702" cy="666751"/>
          </a:xfrm>
        </p:grpSpPr>
        <p:sp>
          <p:nvSpPr>
            <p:cNvPr id="3" name="矩形 2"/>
            <p:cNvSpPr/>
            <p:nvPr/>
          </p:nvSpPr>
          <p:spPr>
            <a:xfrm>
              <a:off x="2433776" y="1987155"/>
              <a:ext cx="1686744" cy="66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anchor="ctr"/>
            <a:lstStyle/>
            <a:p>
              <a:pPr algn="ctr" defTabSz="685800" fontAlgn="base">
                <a:spcBef>
                  <a:spcPct val="0"/>
                </a:spcBef>
                <a:spcAft>
                  <a:spcPct val="0"/>
                </a:spcAft>
              </a:pPr>
              <a:r>
                <a:rPr kumimoji="1" lang="zh-CN" altLang="en-US" sz="3300" dirty="0" smtClean="0">
                  <a:solidFill>
                    <a:srgbClr val="FFFFFF"/>
                  </a:solidFill>
                  <a:latin typeface="微软雅黑" panose="020B0503020204020204" pitchFamily="34" charset="-122"/>
                  <a:ea typeface="微软雅黑" panose="020B0503020204020204" pitchFamily="34" charset="-122"/>
                </a:rPr>
                <a:t>第九章</a:t>
              </a:r>
              <a:endParaRPr kumimoji="1" lang="zh-CN" altLang="en-US" sz="3300" dirty="0">
                <a:solidFill>
                  <a:srgbClr val="FFFFFF"/>
                </a:solidFill>
                <a:latin typeface="微软雅黑" panose="020B0503020204020204" pitchFamily="34" charset="-122"/>
                <a:ea typeface="微软雅黑" panose="020B0503020204020204" pitchFamily="34" charset="-122"/>
              </a:endParaRPr>
            </a:p>
          </p:txBody>
        </p:sp>
        <p:sp>
          <p:nvSpPr>
            <p:cNvPr id="4" name="矩形 3"/>
            <p:cNvSpPr/>
            <p:nvPr/>
          </p:nvSpPr>
          <p:spPr>
            <a:xfrm>
              <a:off x="2320320" y="1987155"/>
              <a:ext cx="50006" cy="66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anchor="ctr"/>
            <a:lstStyle/>
            <a:p>
              <a:pPr algn="ctr" defTabSz="685800">
                <a:defRPr/>
              </a:pPr>
              <a:endParaRPr kumimoji="1" lang="zh-CN" altLang="en-US">
                <a:solidFill>
                  <a:prstClr val="white"/>
                </a:solidFill>
              </a:endParaRPr>
            </a:p>
          </p:txBody>
        </p:sp>
        <p:sp>
          <p:nvSpPr>
            <p:cNvPr id="5" name="矩形 4"/>
            <p:cNvSpPr/>
            <p:nvPr/>
          </p:nvSpPr>
          <p:spPr>
            <a:xfrm>
              <a:off x="4192524" y="1999062"/>
              <a:ext cx="4291498" cy="6548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anchor="ctr"/>
            <a:lstStyle/>
            <a:p>
              <a:pPr algn="ctr"/>
              <a:r>
                <a:rPr lang="zh-CN" altLang="en-US" sz="3200" b="1" dirty="0">
                  <a:latin typeface="微软雅黑" panose="020B0503020204020204" pitchFamily="34" charset="-122"/>
                  <a:ea typeface="微软雅黑" panose="020B0503020204020204" pitchFamily="34" charset="-122"/>
                </a:rPr>
                <a:t>员工激励类型与模式</a:t>
              </a:r>
            </a:p>
          </p:txBody>
        </p:sp>
      </p:grpSp>
    </p:spTree>
    <p:extLst>
      <p:ext uri="{BB962C8B-B14F-4D97-AF65-F5344CB8AC3E}">
        <p14:creationId xmlns:p14="http://schemas.microsoft.com/office/powerpoint/2010/main" val="32800751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【1307】</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企业文化的功能主要表现为（）</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、有利于改善企业的工作环境</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可以增强企业内部职工的凝聚力</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有利于降低企业的成本</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加强企业对职工激励的功能</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、有利于</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改善企业的核心价值观</a:t>
            </a:r>
          </a:p>
        </p:txBody>
      </p:sp>
    </p:spTree>
    <p:extLst>
      <p:ext uri="{BB962C8B-B14F-4D97-AF65-F5344CB8AC3E}">
        <p14:creationId xmlns:p14="http://schemas.microsoft.com/office/powerpoint/2010/main" val="28649858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【1307】</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企业文化的功能主要表现为（）</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、有利于改善企业的工作环境</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可以增强企业内部职工的凝聚力</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有利于降低企业的成本</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加强企业对职工激励的功能</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、有利于</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改善企业的核心价值观</a:t>
            </a:r>
          </a:p>
        </p:txBody>
      </p:sp>
    </p:spTree>
    <p:extLst>
      <p:ext uri="{BB962C8B-B14F-4D97-AF65-F5344CB8AC3E}">
        <p14:creationId xmlns:p14="http://schemas.microsoft.com/office/powerpoint/2010/main" val="19439375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9.2</a:t>
            </a:r>
            <a:r>
              <a:rPr lang="zh-CN" altLang="en-US" b="1" dirty="0">
                <a:solidFill>
                  <a:srgbClr val="404040"/>
                </a:solidFill>
                <a:latin typeface="微软雅黑" panose="020B0503020204020204" pitchFamily="34" charset="-122"/>
                <a:ea typeface="微软雅黑" panose="020B0503020204020204" pitchFamily="34" charset="-122"/>
              </a:rPr>
              <a:t>激励手段</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9.2.3</a:t>
            </a:r>
            <a:r>
              <a:rPr lang="zh-CN" altLang="en-US" kern="0" dirty="0" smtClean="0">
                <a:solidFill>
                  <a:sysClr val="windowText" lastClr="000000"/>
                </a:solidFill>
              </a:rPr>
              <a:t>动态激励</a:t>
            </a:r>
            <a:endParaRPr lang="zh-CN" altLang="en-US" kern="0" dirty="0">
              <a:solidFill>
                <a:sysClr val="windowText" lastClr="000000"/>
              </a:solidFill>
            </a:endParaRPr>
          </a:p>
        </p:txBody>
      </p:sp>
      <p:sp>
        <p:nvSpPr>
          <p:cNvPr id="3" name="矩形 2"/>
          <p:cNvSpPr/>
          <p:nvPr/>
        </p:nvSpPr>
        <p:spPr>
          <a:xfrm>
            <a:off x="488959" y="1477261"/>
            <a:ext cx="8475529" cy="2400657"/>
          </a:xfrm>
          <a:prstGeom prst="rect">
            <a:avLst/>
          </a:prstGeom>
        </p:spPr>
        <p:txBody>
          <a:bodyPr wrap="square">
            <a:spAutoFit/>
          </a:bodyPr>
          <a:lstStyle/>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动态激励的具体方式：</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）工作</a:t>
            </a:r>
            <a:r>
              <a:rPr lang="zh-CN" altLang="en-US" sz="2000" dirty="0">
                <a:latin typeface="微软雅黑" panose="020B0503020204020204" pitchFamily="34" charset="-122"/>
                <a:ea typeface="微软雅黑" panose="020B0503020204020204" pitchFamily="34" charset="-122"/>
              </a:rPr>
              <a:t>内容丰富化</a:t>
            </a:r>
          </a:p>
          <a:p>
            <a:pPr>
              <a:lnSpc>
                <a:spcPct val="15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）职务</a:t>
            </a:r>
            <a:r>
              <a:rPr lang="zh-CN" altLang="en-US" sz="2000" dirty="0">
                <a:latin typeface="微软雅黑" panose="020B0503020204020204" pitchFamily="34" charset="-122"/>
                <a:ea typeface="微软雅黑" panose="020B0503020204020204" pitchFamily="34" charset="-122"/>
              </a:rPr>
              <a:t>雕塑</a:t>
            </a: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双</a:t>
            </a:r>
            <a:r>
              <a:rPr lang="zh-CN" altLang="en-US" sz="2000" b="1" dirty="0">
                <a:solidFill>
                  <a:srgbClr val="FF0000"/>
                </a:solidFill>
                <a:latin typeface="微软雅黑" panose="020B0503020204020204" pitchFamily="34" charset="-122"/>
                <a:ea typeface="微软雅黑" panose="020B0503020204020204" pitchFamily="34" charset="-122"/>
              </a:rPr>
              <a:t>阶梯型</a:t>
            </a:r>
            <a:r>
              <a:rPr lang="zh-CN" altLang="en-US" sz="2000" b="1" dirty="0">
                <a:latin typeface="微软雅黑" panose="020B0503020204020204" pitchFamily="34" charset="-122"/>
                <a:ea typeface="微软雅黑" panose="020B0503020204020204" pitchFamily="34" charset="-122"/>
              </a:rPr>
              <a:t>的晋升</a:t>
            </a:r>
            <a:r>
              <a:rPr lang="zh-CN" altLang="en-US" sz="2000" b="1" dirty="0" smtClean="0">
                <a:latin typeface="微软雅黑" panose="020B0503020204020204" pitchFamily="34" charset="-122"/>
                <a:ea typeface="微软雅黑" panose="020B0503020204020204" pitchFamily="34" charset="-122"/>
              </a:rPr>
              <a:t>渠道：为</a:t>
            </a:r>
            <a:r>
              <a:rPr lang="zh-CN" altLang="en-US" sz="2000" b="1" dirty="0">
                <a:solidFill>
                  <a:srgbClr val="FF0000"/>
                </a:solidFill>
                <a:latin typeface="微软雅黑" panose="020B0503020204020204" pitchFamily="34" charset="-122"/>
                <a:ea typeface="微软雅黑" panose="020B0503020204020204" pitchFamily="34" charset="-122"/>
              </a:rPr>
              <a:t>科技人员</a:t>
            </a:r>
            <a:r>
              <a:rPr lang="zh-CN" altLang="en-US" sz="2000" b="1" dirty="0">
                <a:latin typeface="微软雅黑" panose="020B0503020204020204" pitchFamily="34" charset="-122"/>
                <a:ea typeface="微软雅黑" panose="020B0503020204020204" pitchFamily="34" charset="-122"/>
              </a:rPr>
              <a:t>设计的，合理设计双阶梯制度</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948264" y="169575"/>
            <a:ext cx="2138197" cy="1322055"/>
          </a:xfrm>
          <a:prstGeom prst="rect">
            <a:avLst/>
          </a:prstGeom>
        </p:spPr>
      </p:pic>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218958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【1904】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主要针对企业科技人员设计的动态激励方式是（）</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、工作内容丰富化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工作轮换</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职务雕塑</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双阶梯型的晋升</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通道</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007206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【1904】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主要针对企业科技人员设计的动态激励方式是（）</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、工作内容丰富化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工作轮换</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职务雕塑</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双阶梯型的晋升</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通道</a:t>
            </a:r>
            <a:endPar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759713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 xmlns:a16="http://schemas.microsoft.com/office/drawing/2014/main" id="{57E5FE97-BD0F-47EB-B695-5F05229986B0}"/>
              </a:ext>
            </a:extLst>
          </p:cNvPr>
          <p:cNvGraphicFramePr/>
          <p:nvPr>
            <p:extLst>
              <p:ext uri="{D42A27DB-BD31-4B8C-83A1-F6EECF244321}">
                <p14:modId xmlns:p14="http://schemas.microsoft.com/office/powerpoint/2010/main" val="1613073239"/>
              </p:ext>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10694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404040"/>
                </a:solidFill>
                <a:latin typeface="微软雅黑" panose="020B0503020204020204" pitchFamily="34" charset="-122"/>
                <a:ea typeface="微软雅黑" panose="020B0503020204020204" pitchFamily="34" charset="-122"/>
              </a:rPr>
              <a:t>第九</a:t>
            </a:r>
            <a:r>
              <a:rPr lang="zh-CN" altLang="en-US" b="1" dirty="0" smtClean="0">
                <a:solidFill>
                  <a:srgbClr val="404040"/>
                </a:solidFill>
                <a:latin typeface="微软雅黑" panose="020B0503020204020204" pitchFamily="34" charset="-122"/>
                <a:ea typeface="微软雅黑" panose="020B0503020204020204" pitchFamily="34" charset="-122"/>
              </a:rPr>
              <a:t>章  员工</a:t>
            </a:r>
            <a:r>
              <a:rPr lang="zh-CN" altLang="en-US" b="1" dirty="0">
                <a:solidFill>
                  <a:srgbClr val="404040"/>
                </a:solidFill>
                <a:latin typeface="微软雅黑" panose="020B0503020204020204" pitchFamily="34" charset="-122"/>
                <a:ea typeface="微软雅黑" panose="020B0503020204020204" pitchFamily="34" charset="-122"/>
              </a:rPr>
              <a:t>激励类型与模式</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 name="图片 2"/>
          <p:cNvPicPr>
            <a:picLocks noChangeAspect="1"/>
          </p:cNvPicPr>
          <p:nvPr/>
        </p:nvPicPr>
        <p:blipFill>
          <a:blip r:embed="rId3"/>
          <a:stretch>
            <a:fillRect/>
          </a:stretch>
        </p:blipFill>
        <p:spPr>
          <a:xfrm>
            <a:off x="0" y="1131590"/>
            <a:ext cx="9144000" cy="3451887"/>
          </a:xfrm>
          <a:prstGeom prst="rect">
            <a:avLst/>
          </a:prstGeom>
        </p:spPr>
      </p:pic>
    </p:spTree>
    <p:extLst>
      <p:ext uri="{BB962C8B-B14F-4D97-AF65-F5344CB8AC3E}">
        <p14:creationId xmlns:p14="http://schemas.microsoft.com/office/powerpoint/2010/main" val="34943051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9.3</a:t>
            </a:r>
            <a:r>
              <a:rPr lang="zh-CN" altLang="en-US" b="1" dirty="0">
                <a:solidFill>
                  <a:srgbClr val="404040"/>
                </a:solidFill>
                <a:latin typeface="微软雅黑" panose="020B0503020204020204" pitchFamily="34" charset="-122"/>
                <a:ea typeface="微软雅黑" panose="020B0503020204020204" pitchFamily="34" charset="-122"/>
              </a:rPr>
              <a:t>不同企业的员工激励模式</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9.3.1</a:t>
            </a:r>
            <a:r>
              <a:rPr lang="zh-CN" altLang="en-US" kern="0" dirty="0">
                <a:solidFill>
                  <a:sysClr val="windowText" lastClr="000000"/>
                </a:solidFill>
              </a:rPr>
              <a:t>国有企业激励模式构建</a:t>
            </a:r>
          </a:p>
        </p:txBody>
      </p:sp>
      <p:sp>
        <p:nvSpPr>
          <p:cNvPr id="3" name="矩形 2"/>
          <p:cNvSpPr/>
          <p:nvPr/>
        </p:nvSpPr>
        <p:spPr>
          <a:xfrm>
            <a:off x="488959" y="1477261"/>
            <a:ext cx="8475529" cy="3631763"/>
          </a:xfrm>
          <a:prstGeom prst="rect">
            <a:avLst/>
          </a:prstGeom>
        </p:spPr>
        <p:txBody>
          <a:bodyPr wrap="square">
            <a:spAutoFit/>
          </a:bodyPr>
          <a:lstStyle/>
          <a:p>
            <a:pPr>
              <a:lnSpc>
                <a:spcPct val="150000"/>
              </a:lnSpc>
              <a:spcBef>
                <a:spcPct val="50000"/>
              </a:spcBef>
              <a:buFontTx/>
              <a:buNone/>
            </a:pPr>
            <a:endParaRPr lang="en-US" altLang="zh-CN" sz="2000" b="1"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605192" y="145530"/>
            <a:ext cx="2533048" cy="1711519"/>
          </a:xfrm>
          <a:prstGeom prst="rect">
            <a:avLst/>
          </a:prstGeom>
        </p:spPr>
      </p:pic>
      <p:sp>
        <p:nvSpPr>
          <p:cNvPr id="16" name="矩形 15"/>
          <p:cNvSpPr/>
          <p:nvPr/>
        </p:nvSpPr>
        <p:spPr>
          <a:xfrm>
            <a:off x="589951" y="1377231"/>
            <a:ext cx="8475529" cy="3662541"/>
          </a:xfrm>
          <a:prstGeom prst="rect">
            <a:avLst/>
          </a:prstGeom>
        </p:spPr>
        <p:txBody>
          <a:bodyPr wrap="square">
            <a:spAutoFit/>
          </a:bodyPr>
          <a:lstStyle/>
          <a:p>
            <a:pPr>
              <a:lnSpc>
                <a:spcPct val="13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、国有企业</a:t>
            </a:r>
            <a:r>
              <a:rPr lang="zh-CN" altLang="en-US" sz="2000" b="1" dirty="0">
                <a:latin typeface="微软雅黑" panose="020B0503020204020204" pitchFamily="34" charset="-122"/>
                <a:ea typeface="微软雅黑" panose="020B0503020204020204" pitchFamily="34" charset="-122"/>
              </a:rPr>
              <a:t>物质激励</a:t>
            </a:r>
            <a:r>
              <a:rPr lang="zh-CN" altLang="en-US" sz="2000" dirty="0">
                <a:latin typeface="微软雅黑" panose="020B0503020204020204" pitchFamily="34" charset="-122"/>
                <a:ea typeface="微软雅黑" panose="020B0503020204020204" pitchFamily="34" charset="-122"/>
              </a:rPr>
              <a:t>的原则</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）公司享有</a:t>
            </a:r>
            <a:r>
              <a:rPr lang="zh-CN" altLang="en-US" sz="2000" b="1" dirty="0">
                <a:latin typeface="微软雅黑" panose="020B0503020204020204" pitchFamily="34" charset="-122"/>
                <a:ea typeface="微软雅黑" panose="020B0503020204020204" pitchFamily="34" charset="-122"/>
              </a:rPr>
              <a:t>充分的工资奖金分配自主权</a:t>
            </a:r>
            <a:r>
              <a:rPr lang="zh-CN" altLang="en-US" sz="2000" dirty="0">
                <a:latin typeface="微软雅黑" panose="020B0503020204020204" pitchFamily="34" charset="-122"/>
                <a:ea typeface="微软雅黑" panose="020B0503020204020204" pitchFamily="34" charset="-122"/>
              </a:rPr>
              <a:t>，公司可以根据其经济效益和经营特点，在自负盈亏的前提条件下，实行灵活多样的内部分配</a:t>
            </a:r>
            <a:r>
              <a:rPr lang="zh-CN" altLang="en-US" sz="2000" dirty="0" smtClean="0">
                <a:latin typeface="微软雅黑" panose="020B0503020204020204" pitchFamily="34" charset="-122"/>
                <a:ea typeface="微软雅黑" panose="020B0503020204020204" pitchFamily="34" charset="-122"/>
              </a:rPr>
              <a:t>形式</a:t>
            </a:r>
            <a:endParaRPr lang="zh-CN" altLang="en-US" sz="2000" dirty="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）个人工资水平应该与其劳动生产率和工作性质相</a:t>
            </a:r>
            <a:r>
              <a:rPr lang="zh-CN" altLang="en-US" sz="2000" b="1" dirty="0" smtClean="0">
                <a:latin typeface="微软雅黑" panose="020B0503020204020204" pitchFamily="34" charset="-122"/>
                <a:ea typeface="微软雅黑" panose="020B0503020204020204" pitchFamily="34" charset="-122"/>
              </a:rPr>
              <a:t>联系</a:t>
            </a:r>
            <a:endParaRPr lang="zh-CN" altLang="en-US" sz="2000" b="1" dirty="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）公司平均工资增长率</a:t>
            </a:r>
            <a:r>
              <a:rPr lang="zh-CN" altLang="en-US" sz="2000" b="1" dirty="0">
                <a:latin typeface="微软雅黑" panose="020B0503020204020204" pitchFamily="34" charset="-122"/>
                <a:ea typeface="微软雅黑" panose="020B0503020204020204" pitchFamily="34" charset="-122"/>
              </a:rPr>
              <a:t>低于</a:t>
            </a:r>
            <a:r>
              <a:rPr lang="zh-CN" altLang="en-US" sz="2000" dirty="0">
                <a:latin typeface="微软雅黑" panose="020B0503020204020204" pitchFamily="34" charset="-122"/>
                <a:ea typeface="微软雅黑" panose="020B0503020204020204" pitchFamily="34" charset="-122"/>
              </a:rPr>
              <a:t>公司劳动生产率</a:t>
            </a:r>
            <a:r>
              <a:rPr lang="zh-CN" altLang="en-US" sz="2000" dirty="0" smtClean="0">
                <a:latin typeface="微软雅黑" panose="020B0503020204020204" pitchFamily="34" charset="-122"/>
                <a:ea typeface="微软雅黑" panose="020B0503020204020204" pitchFamily="34" charset="-122"/>
              </a:rPr>
              <a:t>增长</a:t>
            </a:r>
            <a:endParaRPr lang="zh-CN" altLang="en-US" sz="2000" dirty="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）工资水平应该随通货膨胀率和社会生活水平的变动而</a:t>
            </a:r>
            <a:r>
              <a:rPr lang="zh-CN" altLang="en-US" sz="2000" b="1" dirty="0">
                <a:latin typeface="微软雅黑" panose="020B0503020204020204" pitchFamily="34" charset="-122"/>
                <a:ea typeface="微软雅黑" panose="020B0503020204020204" pitchFamily="34" charset="-122"/>
              </a:rPr>
              <a:t>及时</a:t>
            </a:r>
            <a:r>
              <a:rPr lang="zh-CN" altLang="en-US" sz="2000" b="1" dirty="0" smtClean="0">
                <a:latin typeface="微软雅黑" panose="020B0503020204020204" pitchFamily="34" charset="-122"/>
                <a:ea typeface="微软雅黑" panose="020B0503020204020204" pitchFamily="34" charset="-122"/>
              </a:rPr>
              <a:t>调整</a:t>
            </a:r>
            <a:endParaRPr lang="zh-CN" altLang="en-US" sz="2000" b="1" dirty="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）公司应该依据法律规定，参加</a:t>
            </a:r>
            <a:r>
              <a:rPr lang="zh-CN" altLang="en-US" sz="2000" b="1" dirty="0">
                <a:latin typeface="微软雅黑" panose="020B0503020204020204" pitchFamily="34" charset="-122"/>
                <a:ea typeface="微软雅黑" panose="020B0503020204020204" pitchFamily="34" charset="-122"/>
              </a:rPr>
              <a:t>社会保障</a:t>
            </a:r>
            <a:r>
              <a:rPr lang="zh-CN" altLang="en-US" sz="2000" dirty="0">
                <a:latin typeface="微软雅黑" panose="020B0503020204020204" pitchFamily="34" charset="-122"/>
                <a:ea typeface="微软雅黑" panose="020B0503020204020204" pitchFamily="34" charset="-122"/>
              </a:rPr>
              <a:t>制度，并建立公司的</a:t>
            </a:r>
            <a:r>
              <a:rPr lang="zh-CN" altLang="en-US" sz="2000" b="1" dirty="0">
                <a:latin typeface="微软雅黑" panose="020B0503020204020204" pitchFamily="34" charset="-122"/>
                <a:ea typeface="微软雅黑" panose="020B0503020204020204" pitchFamily="34" charset="-122"/>
              </a:rPr>
              <a:t>福利</a:t>
            </a:r>
            <a:r>
              <a:rPr lang="zh-CN" altLang="en-US" sz="2000" dirty="0" smtClean="0">
                <a:latin typeface="微软雅黑" panose="020B0503020204020204" pitchFamily="34" charset="-122"/>
                <a:ea typeface="微软雅黑" panose="020B0503020204020204" pitchFamily="34" charset="-122"/>
              </a:rPr>
              <a:t>体系</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453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9.3</a:t>
            </a:r>
            <a:r>
              <a:rPr lang="zh-CN" altLang="en-US" b="1" dirty="0">
                <a:solidFill>
                  <a:srgbClr val="404040"/>
                </a:solidFill>
                <a:latin typeface="微软雅黑" panose="020B0503020204020204" pitchFamily="34" charset="-122"/>
                <a:ea typeface="微软雅黑" panose="020B0503020204020204" pitchFamily="34" charset="-122"/>
              </a:rPr>
              <a:t>不同企业的员工激励模式</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9.3.1</a:t>
            </a:r>
            <a:r>
              <a:rPr lang="zh-CN" altLang="en-US" kern="0" dirty="0">
                <a:solidFill>
                  <a:sysClr val="windowText" lastClr="000000"/>
                </a:solidFill>
              </a:rPr>
              <a:t>国有企业激励模式构建</a:t>
            </a:r>
          </a:p>
        </p:txBody>
      </p:sp>
      <p:sp>
        <p:nvSpPr>
          <p:cNvPr id="3" name="矩形 2"/>
          <p:cNvSpPr/>
          <p:nvPr/>
        </p:nvSpPr>
        <p:spPr>
          <a:xfrm>
            <a:off x="488959" y="1477261"/>
            <a:ext cx="8475529" cy="3631763"/>
          </a:xfrm>
          <a:prstGeom prst="rect">
            <a:avLst/>
          </a:prstGeom>
        </p:spPr>
        <p:txBody>
          <a:bodyPr wrap="square">
            <a:spAutoFit/>
          </a:bodyPr>
          <a:lstStyle/>
          <a:p>
            <a:pPr>
              <a:lnSpc>
                <a:spcPct val="150000"/>
              </a:lnSpc>
              <a:spcBef>
                <a:spcPct val="50000"/>
              </a:spcBef>
              <a:buFontTx/>
              <a:buNone/>
            </a:pPr>
            <a:endParaRPr lang="en-US" altLang="zh-CN" sz="2000" b="1"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605192" y="145530"/>
            <a:ext cx="2533048" cy="1711519"/>
          </a:xfrm>
          <a:prstGeom prst="rect">
            <a:avLst/>
          </a:prstGeom>
        </p:spPr>
      </p:pic>
      <p:sp>
        <p:nvSpPr>
          <p:cNvPr id="16" name="矩形 15"/>
          <p:cNvSpPr/>
          <p:nvPr/>
        </p:nvSpPr>
        <p:spPr>
          <a:xfrm>
            <a:off x="589951" y="1377231"/>
            <a:ext cx="8475529" cy="2708434"/>
          </a:xfrm>
          <a:prstGeom prst="rect">
            <a:avLst/>
          </a:prstGeom>
        </p:spPr>
        <p:txBody>
          <a:bodyPr wrap="square">
            <a:spAutoFit/>
          </a:bodyPr>
          <a:lstStyle/>
          <a:p>
            <a:pPr>
              <a:lnSpc>
                <a:spcPct val="13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国有</a:t>
            </a:r>
            <a:r>
              <a:rPr lang="zh-CN" altLang="en-US" sz="2000" dirty="0" smtClean="0">
                <a:latin typeface="微软雅黑" panose="020B0503020204020204" pitchFamily="34" charset="-122"/>
                <a:ea typeface="微软雅黑" panose="020B0503020204020204" pitchFamily="34" charset="-122"/>
              </a:rPr>
              <a:t>企业</a:t>
            </a:r>
            <a:r>
              <a:rPr lang="zh-CN" altLang="en-US" sz="2000" b="1" dirty="0" smtClean="0">
                <a:latin typeface="微软雅黑" panose="020B0503020204020204" pitchFamily="34" charset="-122"/>
                <a:ea typeface="微软雅黑" panose="020B0503020204020204" pitchFamily="34" charset="-122"/>
              </a:rPr>
              <a:t>精神激励</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）加强</a:t>
            </a:r>
            <a:r>
              <a:rPr lang="zh-CN" altLang="en-US" sz="2000" b="1" dirty="0">
                <a:latin typeface="微软雅黑" panose="020B0503020204020204" pitchFamily="34" charset="-122"/>
                <a:ea typeface="微软雅黑" panose="020B0503020204020204" pitchFamily="34" charset="-122"/>
              </a:rPr>
              <a:t>民主</a:t>
            </a:r>
            <a:r>
              <a:rPr lang="zh-CN" altLang="en-US" sz="2000" dirty="0" smtClean="0">
                <a:latin typeface="微软雅黑" panose="020B0503020204020204" pitchFamily="34" charset="-122"/>
                <a:ea typeface="微软雅黑" panose="020B0503020204020204" pitchFamily="34" charset="-122"/>
              </a:rPr>
              <a:t>管理                </a:t>
            </a:r>
            <a:endParaRPr lang="zh-CN" altLang="en-US" sz="2000" dirty="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）创造融洽的</a:t>
            </a:r>
            <a:r>
              <a:rPr lang="zh-CN" altLang="en-US" sz="2000" b="1" dirty="0">
                <a:latin typeface="微软雅黑" panose="020B0503020204020204" pitchFamily="34" charset="-122"/>
                <a:ea typeface="微软雅黑" panose="020B0503020204020204" pitchFamily="34" charset="-122"/>
              </a:rPr>
              <a:t>人际关系</a:t>
            </a:r>
            <a:r>
              <a:rPr lang="zh-CN" altLang="en-US" sz="2000" dirty="0" smtClean="0">
                <a:latin typeface="微软雅黑" panose="020B0503020204020204" pitchFamily="34" charset="-122"/>
                <a:ea typeface="微软雅黑" panose="020B0503020204020204" pitchFamily="34" charset="-122"/>
              </a:rPr>
              <a:t>氛围</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）发展特色企业</a:t>
            </a:r>
            <a:r>
              <a:rPr lang="zh-CN" altLang="en-US" sz="2000" b="1" dirty="0" smtClean="0">
                <a:latin typeface="微软雅黑" panose="020B0503020204020204" pitchFamily="34" charset="-122"/>
                <a:ea typeface="微软雅黑" panose="020B0503020204020204" pitchFamily="34" charset="-122"/>
              </a:rPr>
              <a:t>文化</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）强化企业</a:t>
            </a:r>
            <a:r>
              <a:rPr lang="zh-CN" altLang="en-US" sz="2000" b="1" dirty="0">
                <a:latin typeface="微软雅黑" panose="020B0503020204020204" pitchFamily="34" charset="-122"/>
                <a:ea typeface="微软雅黑" panose="020B0503020204020204" pitchFamily="34" charset="-122"/>
              </a:rPr>
              <a:t>培训</a:t>
            </a:r>
            <a:r>
              <a:rPr lang="zh-CN" altLang="en-US" sz="2000" dirty="0">
                <a:latin typeface="微软雅黑" panose="020B0503020204020204" pitchFamily="34" charset="-122"/>
                <a:ea typeface="微软雅黑" panose="020B0503020204020204" pitchFamily="34" charset="-122"/>
              </a:rPr>
              <a:t>，加大人力资本</a:t>
            </a:r>
            <a:r>
              <a:rPr lang="zh-CN" altLang="en-US" sz="2000" dirty="0" smtClean="0">
                <a:latin typeface="微软雅黑" panose="020B0503020204020204" pitchFamily="34" charset="-122"/>
                <a:ea typeface="微软雅黑" panose="020B0503020204020204" pitchFamily="34" charset="-122"/>
              </a:rPr>
              <a:t>投资</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3334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9.3</a:t>
            </a:r>
            <a:r>
              <a:rPr lang="zh-CN" altLang="en-US" b="1" dirty="0">
                <a:solidFill>
                  <a:srgbClr val="404040"/>
                </a:solidFill>
                <a:latin typeface="微软雅黑" panose="020B0503020204020204" pitchFamily="34" charset="-122"/>
                <a:ea typeface="微软雅黑" panose="020B0503020204020204" pitchFamily="34" charset="-122"/>
              </a:rPr>
              <a:t>不同企业的员工激励模式</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9.3.2</a:t>
            </a:r>
            <a:r>
              <a:rPr lang="zh-CN" altLang="en-US" kern="0" dirty="0">
                <a:solidFill>
                  <a:sysClr val="windowText" lastClr="000000"/>
                </a:solidFill>
              </a:rPr>
              <a:t>非公有制企业激励模式构建</a:t>
            </a:r>
          </a:p>
        </p:txBody>
      </p:sp>
      <p:sp>
        <p:nvSpPr>
          <p:cNvPr id="3" name="矩形 2"/>
          <p:cNvSpPr/>
          <p:nvPr/>
        </p:nvSpPr>
        <p:spPr>
          <a:xfrm>
            <a:off x="488959" y="1477261"/>
            <a:ext cx="8475529" cy="3477875"/>
          </a:xfrm>
          <a:prstGeom prst="rect">
            <a:avLst/>
          </a:prstGeom>
        </p:spPr>
        <p:txBody>
          <a:bodyPr wrap="square">
            <a:spAutoFit/>
          </a:bodyPr>
          <a:lstStyle/>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、基本原则：</a:t>
            </a:r>
            <a:r>
              <a:rPr lang="zh-CN" altLang="en-US" sz="2000" dirty="0">
                <a:latin typeface="微软雅黑" panose="020B0503020204020204" pitchFamily="34" charset="-122"/>
                <a:ea typeface="微软雅黑" panose="020B0503020204020204" pitchFamily="34" charset="-122"/>
              </a:rPr>
              <a:t>在</a:t>
            </a:r>
            <a:r>
              <a:rPr lang="zh-CN" altLang="en-US" sz="2000" b="1" dirty="0">
                <a:latin typeface="微软雅黑" panose="020B0503020204020204" pitchFamily="34" charset="-122"/>
                <a:ea typeface="微软雅黑" panose="020B0503020204020204" pitchFamily="34" charset="-122"/>
              </a:rPr>
              <a:t>定编定岗</a:t>
            </a:r>
            <a:r>
              <a:rPr lang="zh-CN" altLang="en-US" sz="2000" dirty="0">
                <a:latin typeface="微软雅黑" panose="020B0503020204020204" pitchFamily="34" charset="-122"/>
                <a:ea typeface="微软雅黑" panose="020B0503020204020204" pitchFamily="34" charset="-122"/>
              </a:rPr>
              <a:t>的前提下，针对</a:t>
            </a:r>
            <a:r>
              <a:rPr lang="zh-CN" altLang="en-US" sz="2000" b="1" dirty="0">
                <a:latin typeface="微软雅黑" panose="020B0503020204020204" pitchFamily="34" charset="-122"/>
                <a:ea typeface="微软雅黑" panose="020B0503020204020204" pitchFamily="34" charset="-122"/>
              </a:rPr>
              <a:t>不同</a:t>
            </a:r>
            <a:r>
              <a:rPr lang="zh-CN" altLang="en-US" sz="2000" dirty="0">
                <a:latin typeface="微软雅黑" panose="020B0503020204020204" pitchFamily="34" charset="-122"/>
                <a:ea typeface="微软雅黑" panose="020B0503020204020204" pitchFamily="34" charset="-122"/>
              </a:rPr>
              <a:t>阶层、不同部门、不同个人采用</a:t>
            </a:r>
            <a:r>
              <a:rPr lang="zh-CN" altLang="en-US" sz="2000" b="1" dirty="0">
                <a:latin typeface="微软雅黑" panose="020B0503020204020204" pitchFamily="34" charset="-122"/>
                <a:ea typeface="微软雅黑" panose="020B0503020204020204" pitchFamily="34" charset="-122"/>
              </a:rPr>
              <a:t>不同的激励措施。</a:t>
            </a:r>
          </a:p>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、具体层面：</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权</a:t>
            </a:r>
            <a:r>
              <a:rPr lang="zh-CN" altLang="en-US" sz="2000" b="1" dirty="0" smtClean="0">
                <a:solidFill>
                  <a:srgbClr val="0070C0"/>
                </a:solidFill>
                <a:latin typeface="微软雅黑" panose="020B0503020204020204" pitchFamily="34" charset="-122"/>
                <a:ea typeface="微软雅黑" panose="020B0503020204020204" pitchFamily="34" charset="-122"/>
              </a:rPr>
              <a:t>益</a:t>
            </a:r>
            <a:r>
              <a:rPr lang="zh-CN" altLang="en-US" sz="2000" b="1" dirty="0">
                <a:solidFill>
                  <a:srgbClr val="FF0000"/>
                </a:solidFill>
                <a:latin typeface="微软雅黑" panose="020B0503020204020204" pitchFamily="34" charset="-122"/>
                <a:ea typeface="微软雅黑" panose="020B0503020204020204" pitchFamily="34" charset="-122"/>
              </a:rPr>
              <a:t>层</a:t>
            </a:r>
            <a:r>
              <a:rPr lang="zh-CN" altLang="en-US" sz="2000" b="1" dirty="0" smtClean="0">
                <a:solidFill>
                  <a:srgbClr val="FF0000"/>
                </a:solidFill>
                <a:latin typeface="微软雅黑" panose="020B0503020204020204" pitchFamily="34" charset="-122"/>
                <a:ea typeface="微软雅黑" panose="020B0503020204020204" pitchFamily="34" charset="-122"/>
              </a:rPr>
              <a:t>激励</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0070C0"/>
                </a:solidFill>
                <a:latin typeface="微软雅黑" panose="020B0503020204020204" pitchFamily="34" charset="-122"/>
                <a:ea typeface="微软雅黑" panose="020B0503020204020204" pitchFamily="34" charset="-122"/>
              </a:rPr>
              <a:t>经</a:t>
            </a:r>
            <a:r>
              <a:rPr lang="zh-CN" altLang="en-US" sz="2000" b="1" dirty="0" smtClean="0">
                <a:solidFill>
                  <a:srgbClr val="FF0000"/>
                </a:solidFill>
                <a:latin typeface="微软雅黑" panose="020B0503020204020204" pitchFamily="34" charset="-122"/>
                <a:ea typeface="微软雅黑" panose="020B0503020204020204" pitchFamily="34" charset="-122"/>
              </a:rPr>
              <a:t>营</a:t>
            </a:r>
            <a:r>
              <a:rPr lang="zh-CN" altLang="en-US" sz="2000" b="1" dirty="0">
                <a:solidFill>
                  <a:srgbClr val="0070C0"/>
                </a:solidFill>
                <a:latin typeface="微软雅黑" panose="020B0503020204020204" pitchFamily="34" charset="-122"/>
                <a:ea typeface="微软雅黑" panose="020B0503020204020204" pitchFamily="34" charset="-122"/>
              </a:rPr>
              <a:t>管</a:t>
            </a:r>
            <a:r>
              <a:rPr lang="zh-CN" altLang="en-US" sz="2000" b="1" dirty="0">
                <a:solidFill>
                  <a:srgbClr val="FF0000"/>
                </a:solidFill>
                <a:latin typeface="微软雅黑" panose="020B0503020204020204" pitchFamily="34" charset="-122"/>
                <a:ea typeface="微软雅黑" panose="020B0503020204020204" pitchFamily="34" charset="-122"/>
              </a:rPr>
              <a:t>理层</a:t>
            </a:r>
            <a:r>
              <a:rPr lang="zh-CN" altLang="en-US" sz="2000" b="1" dirty="0" smtClean="0">
                <a:solidFill>
                  <a:srgbClr val="FF0000"/>
                </a:solidFill>
                <a:latin typeface="微软雅黑" panose="020B0503020204020204" pitchFamily="34" charset="-122"/>
                <a:ea typeface="微软雅黑" panose="020B0503020204020204" pitchFamily="34" charset="-122"/>
              </a:rPr>
              <a:t>激励</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基层</a:t>
            </a:r>
            <a:r>
              <a:rPr lang="zh-CN" altLang="en-US" sz="2000" b="1" dirty="0">
                <a:solidFill>
                  <a:srgbClr val="0070C0"/>
                </a:solidFill>
                <a:latin typeface="微软雅黑" panose="020B0503020204020204" pitchFamily="34" charset="-122"/>
                <a:ea typeface="微软雅黑" panose="020B0503020204020204" pitchFamily="34" charset="-122"/>
              </a:rPr>
              <a:t>员</a:t>
            </a:r>
            <a:r>
              <a:rPr lang="zh-CN" altLang="en-US" sz="2000" b="1" dirty="0">
                <a:solidFill>
                  <a:srgbClr val="FF0000"/>
                </a:solidFill>
                <a:latin typeface="微软雅黑" panose="020B0503020204020204" pitchFamily="34" charset="-122"/>
                <a:ea typeface="微软雅黑" panose="020B0503020204020204" pitchFamily="34" charset="-122"/>
              </a:rPr>
              <a:t>工的激励</a:t>
            </a:r>
          </a:p>
        </p:txBody>
      </p:sp>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6616971" y="175572"/>
            <a:ext cx="2480625" cy="1676098"/>
          </a:xfrm>
          <a:prstGeom prst="rect">
            <a:avLst/>
          </a:prstGeom>
        </p:spPr>
      </p:pic>
      <p:sp>
        <p:nvSpPr>
          <p:cNvPr id="15" name="文本框 14">
            <a:extLst/>
          </p:cNvPr>
          <p:cNvSpPr txBox="1"/>
          <p:nvPr/>
        </p:nvSpPr>
        <p:spPr>
          <a:xfrm>
            <a:off x="4499992" y="3651870"/>
            <a:ext cx="2646878"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助记</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园艺景观</a:t>
            </a:r>
            <a:endParaRPr lang="zh-CN" altLang="en-US" sz="24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9.3.2</a:t>
            </a:r>
            <a:r>
              <a:rPr lang="zh-CN" altLang="en-US" sz="1400" dirty="0">
                <a:solidFill>
                  <a:schemeClr val="bg1">
                    <a:lumMod val="75000"/>
                  </a:schemeClr>
                </a:solidFill>
              </a:rPr>
              <a:t>二、非公有制企业激励模式构建</a:t>
            </a:r>
          </a:p>
        </p:txBody>
      </p:sp>
    </p:spTree>
    <p:extLst>
      <p:ext uri="{BB962C8B-B14F-4D97-AF65-F5344CB8AC3E}">
        <p14:creationId xmlns:p14="http://schemas.microsoft.com/office/powerpoint/2010/main" val="155992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404040"/>
                </a:solidFill>
                <a:latin typeface="微软雅黑" panose="020B0503020204020204" pitchFamily="34" charset="-122"/>
                <a:ea typeface="微软雅黑" panose="020B0503020204020204" pitchFamily="34" charset="-122"/>
              </a:rPr>
              <a:t>第九</a:t>
            </a:r>
            <a:r>
              <a:rPr lang="zh-CN" altLang="en-US" b="1" dirty="0" smtClean="0">
                <a:solidFill>
                  <a:srgbClr val="404040"/>
                </a:solidFill>
                <a:latin typeface="微软雅黑" panose="020B0503020204020204" pitchFamily="34" charset="-122"/>
                <a:ea typeface="微软雅黑" panose="020B0503020204020204" pitchFamily="34" charset="-122"/>
              </a:rPr>
              <a:t>章  员工</a:t>
            </a:r>
            <a:r>
              <a:rPr lang="zh-CN" altLang="en-US" b="1" dirty="0">
                <a:solidFill>
                  <a:srgbClr val="404040"/>
                </a:solidFill>
                <a:latin typeface="微软雅黑" panose="020B0503020204020204" pitchFamily="34" charset="-122"/>
                <a:ea typeface="微软雅黑" panose="020B0503020204020204" pitchFamily="34" charset="-122"/>
              </a:rPr>
              <a:t>激励类型与模式</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p:cNvPicPr>
            <a:picLocks noChangeAspect="1"/>
          </p:cNvPicPr>
          <p:nvPr/>
        </p:nvPicPr>
        <p:blipFill>
          <a:blip r:embed="rId3"/>
          <a:stretch>
            <a:fillRect/>
          </a:stretch>
        </p:blipFill>
        <p:spPr>
          <a:xfrm>
            <a:off x="0" y="1059582"/>
            <a:ext cx="9144000" cy="3764614"/>
          </a:xfrm>
          <a:prstGeom prst="rect">
            <a:avLst/>
          </a:prstGeom>
        </p:spPr>
      </p:pic>
    </p:spTree>
    <p:extLst>
      <p:ext uri="{BB962C8B-B14F-4D97-AF65-F5344CB8AC3E}">
        <p14:creationId xmlns:p14="http://schemas.microsoft.com/office/powerpoint/2010/main" val="25387039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354765"/>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1607】</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非公有制企业激励框架构建的基本原则和激励层有哪些</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分</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spcBef>
                <a:spcPct val="50000"/>
              </a:spcBef>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答：</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、基本原则：在定编定岗的前提下，针对不同阶层、不同部门、不同个人采用不同的激励措施</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a:lnSpc>
                <a:spcPct val="150000"/>
              </a:lnSpc>
              <a:spcBef>
                <a:spcPct val="50000"/>
              </a:spcBef>
            </a:pP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、非公有制企业激励框架的构建中，企业的整体激励框架大致可分为３ 个层面</a:t>
            </a:r>
            <a:r>
              <a:rPr lang="zh-CN" altLang="en-US" sz="2000" b="1" dirty="0" smtClean="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权</a:t>
            </a:r>
            <a:r>
              <a:rPr lang="zh-CN" altLang="en-US" sz="2000" b="1" dirty="0">
                <a:solidFill>
                  <a:srgbClr val="0070C0"/>
                </a:solidFill>
                <a:latin typeface="微软雅黑" panose="020B0503020204020204" pitchFamily="34" charset="-122"/>
                <a:ea typeface="微软雅黑" panose="020B0503020204020204" pitchFamily="34" charset="-122"/>
              </a:rPr>
              <a:t>益</a:t>
            </a:r>
            <a:r>
              <a:rPr lang="zh-CN" altLang="en-US" sz="2000" b="1" dirty="0">
                <a:solidFill>
                  <a:srgbClr val="FF0000"/>
                </a:solidFill>
                <a:latin typeface="微软雅黑" panose="020B0503020204020204" pitchFamily="34" charset="-122"/>
                <a:ea typeface="微软雅黑" panose="020B0503020204020204" pitchFamily="34" charset="-122"/>
              </a:rPr>
              <a:t>层</a:t>
            </a:r>
            <a:r>
              <a:rPr lang="zh-CN" altLang="en-US" sz="2000" b="1" dirty="0" smtClean="0">
                <a:solidFill>
                  <a:srgbClr val="FF0000"/>
                </a:solidFill>
                <a:latin typeface="微软雅黑" panose="020B0503020204020204" pitchFamily="34" charset="-122"/>
                <a:ea typeface="微软雅黑" panose="020B0503020204020204" pitchFamily="34" charset="-122"/>
              </a:rPr>
              <a:t>激励</a:t>
            </a:r>
            <a:r>
              <a:rPr lang="zh-CN" altLang="en-US" sz="2000" b="1" dirty="0" smtClean="0">
                <a:latin typeface="微软雅黑" panose="020B0503020204020204" pitchFamily="34" charset="-122"/>
                <a:ea typeface="微软雅黑" panose="020B0503020204020204" pitchFamily="34" charset="-122"/>
              </a:rPr>
              <a:t>、</a:t>
            </a:r>
            <a:r>
              <a:rPr lang="zh-CN" altLang="en-US" sz="2000" b="1" dirty="0">
                <a:solidFill>
                  <a:srgbClr val="0070C0"/>
                </a:solidFill>
                <a:latin typeface="微软雅黑" panose="020B0503020204020204" pitchFamily="34" charset="-122"/>
                <a:ea typeface="微软雅黑" panose="020B0503020204020204" pitchFamily="34" charset="-122"/>
              </a:rPr>
              <a:t>经</a:t>
            </a:r>
            <a:r>
              <a:rPr lang="zh-CN" altLang="en-US" sz="2000" b="1" dirty="0">
                <a:solidFill>
                  <a:srgbClr val="FF0000"/>
                </a:solidFill>
                <a:latin typeface="微软雅黑" panose="020B0503020204020204" pitchFamily="34" charset="-122"/>
                <a:ea typeface="微软雅黑" panose="020B0503020204020204" pitchFamily="34" charset="-122"/>
              </a:rPr>
              <a:t>营</a:t>
            </a:r>
            <a:r>
              <a:rPr lang="zh-CN" altLang="en-US" sz="2000" b="1" dirty="0">
                <a:solidFill>
                  <a:srgbClr val="0070C0"/>
                </a:solidFill>
                <a:latin typeface="微软雅黑" panose="020B0503020204020204" pitchFamily="34" charset="-122"/>
                <a:ea typeface="微软雅黑" panose="020B0503020204020204" pitchFamily="34" charset="-122"/>
              </a:rPr>
              <a:t>管</a:t>
            </a:r>
            <a:r>
              <a:rPr lang="zh-CN" altLang="en-US" sz="2000" b="1" dirty="0">
                <a:solidFill>
                  <a:srgbClr val="FF0000"/>
                </a:solidFill>
                <a:latin typeface="微软雅黑" panose="020B0503020204020204" pitchFamily="34" charset="-122"/>
                <a:ea typeface="微软雅黑" panose="020B0503020204020204" pitchFamily="34" charset="-122"/>
              </a:rPr>
              <a:t>理层</a:t>
            </a:r>
            <a:r>
              <a:rPr lang="zh-CN" altLang="en-US" sz="2000" b="1" dirty="0" smtClean="0">
                <a:solidFill>
                  <a:srgbClr val="FF0000"/>
                </a:solidFill>
                <a:latin typeface="微软雅黑" panose="020B0503020204020204" pitchFamily="34" charset="-122"/>
                <a:ea typeface="微软雅黑" panose="020B0503020204020204" pitchFamily="34" charset="-122"/>
              </a:rPr>
              <a:t>激励</a:t>
            </a:r>
            <a:r>
              <a:rPr lang="zh-CN" altLang="en-US" sz="2000" b="1" dirty="0" smtClean="0">
                <a:latin typeface="微软雅黑" panose="020B0503020204020204" pitchFamily="34" charset="-122"/>
                <a:ea typeface="微软雅黑" panose="020B0503020204020204" pitchFamily="34" charset="-122"/>
              </a:rPr>
              <a:t>和</a:t>
            </a:r>
            <a:r>
              <a:rPr lang="zh-CN" altLang="en-US" sz="2000" b="1" dirty="0">
                <a:solidFill>
                  <a:srgbClr val="FF0000"/>
                </a:solidFill>
                <a:latin typeface="微软雅黑" panose="020B0503020204020204" pitchFamily="34" charset="-122"/>
                <a:ea typeface="微软雅黑" panose="020B0503020204020204" pitchFamily="34" charset="-122"/>
              </a:rPr>
              <a:t>基层</a:t>
            </a:r>
            <a:r>
              <a:rPr lang="zh-CN" altLang="en-US" sz="2000" b="1" dirty="0">
                <a:solidFill>
                  <a:srgbClr val="0070C0"/>
                </a:solidFill>
                <a:latin typeface="微软雅黑" panose="020B0503020204020204" pitchFamily="34" charset="-122"/>
                <a:ea typeface="微软雅黑" panose="020B0503020204020204" pitchFamily="34" charset="-122"/>
              </a:rPr>
              <a:t>员</a:t>
            </a:r>
            <a:r>
              <a:rPr lang="zh-CN" altLang="en-US" sz="2000" b="1" dirty="0">
                <a:solidFill>
                  <a:srgbClr val="FF0000"/>
                </a:solidFill>
                <a:latin typeface="微软雅黑" panose="020B0503020204020204" pitchFamily="34" charset="-122"/>
                <a:ea typeface="微软雅黑" panose="020B0503020204020204" pitchFamily="34" charset="-122"/>
              </a:rPr>
              <a:t>工的</a:t>
            </a:r>
            <a:r>
              <a:rPr lang="zh-CN" altLang="en-US" sz="2000" b="1" dirty="0" smtClean="0">
                <a:solidFill>
                  <a:srgbClr val="FF0000"/>
                </a:solidFill>
                <a:latin typeface="微软雅黑" panose="020B0503020204020204" pitchFamily="34" charset="-122"/>
                <a:ea typeface="微软雅黑" panose="020B0503020204020204" pitchFamily="34" charset="-122"/>
              </a:rPr>
              <a:t>激励</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272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9.3</a:t>
            </a:r>
            <a:r>
              <a:rPr lang="zh-CN" altLang="en-US" b="1" dirty="0">
                <a:solidFill>
                  <a:srgbClr val="404040"/>
                </a:solidFill>
                <a:latin typeface="微软雅黑" panose="020B0503020204020204" pitchFamily="34" charset="-122"/>
                <a:ea typeface="微软雅黑" panose="020B0503020204020204" pitchFamily="34" charset="-122"/>
              </a:rPr>
              <a:t>不同企业的员工激励模式</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9.3.3</a:t>
            </a:r>
            <a:r>
              <a:rPr lang="zh-CN" altLang="en-US" kern="0" dirty="0">
                <a:solidFill>
                  <a:sysClr val="windowText" lastClr="000000"/>
                </a:solidFill>
              </a:rPr>
              <a:t>中小企业激励员工存在的难点</a:t>
            </a:r>
          </a:p>
        </p:txBody>
      </p:sp>
      <p:sp>
        <p:nvSpPr>
          <p:cNvPr id="3" name="矩形 2"/>
          <p:cNvSpPr/>
          <p:nvPr/>
        </p:nvSpPr>
        <p:spPr>
          <a:xfrm>
            <a:off x="488959" y="1477261"/>
            <a:ext cx="8475529" cy="3508653"/>
          </a:xfrm>
          <a:prstGeom prst="rect">
            <a:avLst/>
          </a:prstGeom>
        </p:spPr>
        <p:txBody>
          <a:bodyPr wrap="square">
            <a:spAutoFit/>
          </a:bodyPr>
          <a:lstStyle/>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、中小企业激励员工存在的</a:t>
            </a:r>
            <a:r>
              <a:rPr lang="zh-CN" altLang="en-US" sz="2000" b="1" dirty="0" smtClean="0">
                <a:latin typeface="微软雅黑" panose="020B0503020204020204" pitchFamily="34" charset="-122"/>
                <a:ea typeface="微软雅黑" panose="020B0503020204020204" pitchFamily="34" charset="-122"/>
              </a:rPr>
              <a:t>难点：</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缺钱</a:t>
            </a:r>
            <a:r>
              <a:rPr lang="zh-CN" altLang="en-US" sz="2000" b="1" dirty="0" smtClean="0">
                <a:latin typeface="微软雅黑" panose="020B0503020204020204" pitchFamily="34" charset="-122"/>
                <a:ea typeface="微软雅黑" panose="020B0503020204020204" pitchFamily="34" charset="-122"/>
              </a:rPr>
              <a:t>：由于</a:t>
            </a:r>
            <a:r>
              <a:rPr lang="zh-CN" altLang="en-US" sz="2000" b="1" dirty="0">
                <a:latin typeface="微软雅黑" panose="020B0503020204020204" pitchFamily="34" charset="-122"/>
                <a:ea typeface="微软雅黑" panose="020B0503020204020204" pitchFamily="34" charset="-122"/>
              </a:rPr>
              <a:t>企业</a:t>
            </a:r>
            <a:r>
              <a:rPr lang="zh-CN" altLang="en-US" sz="2000" b="1" dirty="0">
                <a:solidFill>
                  <a:srgbClr val="FF0000"/>
                </a:solidFill>
                <a:latin typeface="微软雅黑" panose="020B0503020204020204" pitchFamily="34" charset="-122"/>
                <a:ea typeface="微软雅黑" panose="020B0503020204020204" pitchFamily="34" charset="-122"/>
              </a:rPr>
              <a:t>规模小，财力有限</a:t>
            </a:r>
            <a:r>
              <a:rPr lang="zh-CN" altLang="en-US" sz="2000" b="1" dirty="0">
                <a:latin typeface="微软雅黑" panose="020B0503020204020204" pitchFamily="34" charset="-122"/>
                <a:ea typeface="微软雅黑" panose="020B0503020204020204" pitchFamily="34" charset="-122"/>
              </a:rPr>
              <a:t>，使得大部分中小企业难以以高薪酬、高福利来激励员工。</a:t>
            </a:r>
          </a:p>
          <a:p>
            <a:pPr>
              <a:lnSpc>
                <a:spcPct val="13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缺体系</a:t>
            </a:r>
            <a:r>
              <a:rPr lang="zh-CN" altLang="en-US" sz="2000" b="1" dirty="0" smtClean="0">
                <a:latin typeface="微软雅黑" panose="020B0503020204020204" pitchFamily="34" charset="-122"/>
                <a:ea typeface="微软雅黑" panose="020B0503020204020204" pitchFamily="34" charset="-122"/>
              </a:rPr>
              <a:t>：企业</a:t>
            </a:r>
            <a:r>
              <a:rPr lang="zh-CN" altLang="en-US" sz="2000" b="1" dirty="0">
                <a:solidFill>
                  <a:srgbClr val="FF0000"/>
                </a:solidFill>
                <a:latin typeface="微软雅黑" panose="020B0503020204020204" pitchFamily="34" charset="-122"/>
                <a:ea typeface="微软雅黑" panose="020B0503020204020204" pitchFamily="34" charset="-122"/>
              </a:rPr>
              <a:t>缺乏</a:t>
            </a:r>
            <a:r>
              <a:rPr lang="zh-CN" altLang="en-US" sz="2000" b="1" dirty="0">
                <a:latin typeface="微软雅黑" panose="020B0503020204020204" pitchFamily="34" charset="-122"/>
                <a:ea typeface="微软雅黑" panose="020B0503020204020204" pitchFamily="34" charset="-122"/>
              </a:rPr>
              <a:t>一个系统的、完善的激励人才管理</a:t>
            </a:r>
            <a:r>
              <a:rPr lang="zh-CN" altLang="en-US" sz="2000" b="1" dirty="0">
                <a:solidFill>
                  <a:srgbClr val="FF0000"/>
                </a:solidFill>
                <a:latin typeface="微软雅黑" panose="020B0503020204020204" pitchFamily="34" charset="-122"/>
                <a:ea typeface="微软雅黑" panose="020B0503020204020204" pitchFamily="34" charset="-122"/>
              </a:rPr>
              <a:t>体系</a:t>
            </a:r>
            <a:r>
              <a:rPr lang="zh-CN" altLang="en-US" sz="2000" b="1" dirty="0">
                <a:latin typeface="微软雅黑" panose="020B0503020204020204" pitchFamily="34" charset="-122"/>
                <a:ea typeface="微软雅黑" panose="020B0503020204020204" pitchFamily="34" charset="-122"/>
              </a:rPr>
              <a:t>，随意性比较强，使得其难以吸引和留住人才。</a:t>
            </a:r>
          </a:p>
          <a:p>
            <a:pPr>
              <a:lnSpc>
                <a:spcPct val="13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缺文化</a:t>
            </a:r>
            <a:r>
              <a:rPr lang="zh-CN" altLang="en-US" sz="2000" b="1" dirty="0" smtClean="0">
                <a:latin typeface="微软雅黑" panose="020B0503020204020204" pitchFamily="34" charset="-122"/>
                <a:ea typeface="微软雅黑" panose="020B0503020204020204" pitchFamily="34" charset="-122"/>
              </a:rPr>
              <a:t>：企业</a:t>
            </a:r>
            <a:r>
              <a:rPr lang="zh-CN" altLang="en-US" sz="2000" b="1" dirty="0">
                <a:solidFill>
                  <a:srgbClr val="FF0000"/>
                </a:solidFill>
                <a:latin typeface="微软雅黑" panose="020B0503020204020204" pitchFamily="34" charset="-122"/>
                <a:ea typeface="微软雅黑" panose="020B0503020204020204" pitchFamily="34" charset="-122"/>
              </a:rPr>
              <a:t>缺乏</a:t>
            </a:r>
            <a:r>
              <a:rPr lang="zh-CN" altLang="en-US" sz="2000" b="1" dirty="0">
                <a:latin typeface="微软雅黑" panose="020B0503020204020204" pitchFamily="34" charset="-122"/>
                <a:ea typeface="微软雅黑" panose="020B0503020204020204" pitchFamily="34" charset="-122"/>
              </a:rPr>
              <a:t>良好的企业</a:t>
            </a:r>
            <a:r>
              <a:rPr lang="zh-CN" altLang="en-US" sz="2000" b="1" dirty="0">
                <a:solidFill>
                  <a:srgbClr val="FF0000"/>
                </a:solidFill>
                <a:latin typeface="微软雅黑" panose="020B0503020204020204" pitchFamily="34" charset="-122"/>
                <a:ea typeface="微软雅黑" panose="020B0503020204020204" pitchFamily="34" charset="-122"/>
              </a:rPr>
              <a:t>文化</a:t>
            </a:r>
            <a:r>
              <a:rPr lang="zh-CN" altLang="en-US" sz="2000" b="1" dirty="0">
                <a:latin typeface="微软雅黑" panose="020B0503020204020204" pitchFamily="34" charset="-122"/>
                <a:ea typeface="微软雅黑" panose="020B0503020204020204" pitchFamily="34" charset="-122"/>
              </a:rPr>
              <a:t>。</a:t>
            </a:r>
          </a:p>
          <a:p>
            <a:pPr>
              <a:lnSpc>
                <a:spcPct val="13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缺包容</a:t>
            </a:r>
            <a:r>
              <a:rPr lang="zh-CN" altLang="en-US" sz="2000" b="1" dirty="0" smtClean="0">
                <a:latin typeface="微软雅黑" panose="020B0503020204020204" pitchFamily="34" charset="-122"/>
                <a:ea typeface="微软雅黑" panose="020B0503020204020204" pitchFamily="34" charset="-122"/>
              </a:rPr>
              <a:t>：企业</a:t>
            </a:r>
            <a:r>
              <a:rPr lang="zh-CN" altLang="en-US" sz="2000" b="1" dirty="0">
                <a:latin typeface="微软雅黑" panose="020B0503020204020204" pitchFamily="34" charset="-122"/>
                <a:ea typeface="微软雅黑" panose="020B0503020204020204" pitchFamily="34" charset="-122"/>
              </a:rPr>
              <a:t>的地域性强，容易形成</a:t>
            </a:r>
            <a:r>
              <a:rPr lang="zh-CN" altLang="en-US" sz="2000" b="1" dirty="0">
                <a:solidFill>
                  <a:srgbClr val="FF0000"/>
                </a:solidFill>
                <a:latin typeface="微软雅黑" panose="020B0503020204020204" pitchFamily="34" charset="-122"/>
                <a:ea typeface="微软雅黑" panose="020B0503020204020204" pitchFamily="34" charset="-122"/>
              </a:rPr>
              <a:t>排外</a:t>
            </a:r>
            <a:r>
              <a:rPr lang="zh-CN" altLang="en-US" sz="2000" b="1" dirty="0">
                <a:latin typeface="微软雅黑" panose="020B0503020204020204" pitchFamily="34" charset="-122"/>
                <a:ea typeface="微软雅黑" panose="020B0503020204020204" pitchFamily="34" charset="-122"/>
              </a:rPr>
              <a:t>的企业氛围。</a:t>
            </a:r>
          </a:p>
        </p:txBody>
      </p:sp>
      <p:pic>
        <p:nvPicPr>
          <p:cNvPr id="4" name="图片 3"/>
          <p:cNvPicPr>
            <a:picLocks noChangeAspect="1"/>
          </p:cNvPicPr>
          <p:nvPr/>
        </p:nvPicPr>
        <p:blipFill>
          <a:blip r:embed="rId3"/>
          <a:stretch>
            <a:fillRect/>
          </a:stretch>
        </p:blipFill>
        <p:spPr>
          <a:xfrm>
            <a:off x="6605481" y="175572"/>
            <a:ext cx="2503894" cy="1691820"/>
          </a:xfrm>
          <a:prstGeom prst="rect">
            <a:avLst/>
          </a:prstGeom>
        </p:spPr>
      </p:pic>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9.3.3</a:t>
            </a:r>
            <a:r>
              <a:rPr lang="zh-CN" altLang="en-US" sz="1400" dirty="0">
                <a:solidFill>
                  <a:schemeClr val="bg1">
                    <a:lumMod val="75000"/>
                  </a:schemeClr>
                </a:solidFill>
              </a:rPr>
              <a:t>三、中小企业激励模式构建</a:t>
            </a:r>
            <a:endParaRPr lang="zh-CN" altLang="en-US" sz="1400" dirty="0">
              <a:solidFill>
                <a:schemeClr val="bg1">
                  <a:lumMod val="75000"/>
                </a:schemeClr>
              </a:solidFill>
            </a:endParaRPr>
          </a:p>
        </p:txBody>
      </p:sp>
    </p:spTree>
    <p:extLst>
      <p:ext uri="{BB962C8B-B14F-4D97-AF65-F5344CB8AC3E}">
        <p14:creationId xmlns:p14="http://schemas.microsoft.com/office/powerpoint/2010/main" val="78310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9.3</a:t>
            </a:r>
            <a:r>
              <a:rPr lang="zh-CN" altLang="en-US" b="1" dirty="0">
                <a:solidFill>
                  <a:srgbClr val="404040"/>
                </a:solidFill>
                <a:latin typeface="微软雅黑" panose="020B0503020204020204" pitchFamily="34" charset="-122"/>
                <a:ea typeface="微软雅黑" panose="020B0503020204020204" pitchFamily="34" charset="-122"/>
              </a:rPr>
              <a:t>不同企业的员工激励模式</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9.3.3</a:t>
            </a:r>
            <a:r>
              <a:rPr lang="zh-CN" altLang="en-US" kern="0" dirty="0">
                <a:solidFill>
                  <a:sysClr val="windowText" lastClr="000000"/>
                </a:solidFill>
              </a:rPr>
              <a:t>中小企业激励员工存在的难点</a:t>
            </a:r>
          </a:p>
        </p:txBody>
      </p:sp>
      <p:sp>
        <p:nvSpPr>
          <p:cNvPr id="3" name="矩形 2"/>
          <p:cNvSpPr/>
          <p:nvPr/>
        </p:nvSpPr>
        <p:spPr>
          <a:xfrm>
            <a:off x="488959" y="1477261"/>
            <a:ext cx="8475529" cy="2708434"/>
          </a:xfrm>
          <a:prstGeom prst="rect">
            <a:avLst/>
          </a:prstGeom>
        </p:spPr>
        <p:txBody>
          <a:bodyPr wrap="square">
            <a:spAutoFit/>
          </a:bodyPr>
          <a:lstStyle/>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、中小企业员工激励</a:t>
            </a:r>
            <a:r>
              <a:rPr lang="zh-CN" altLang="en-US" sz="2000" b="1" dirty="0" smtClean="0">
                <a:latin typeface="微软雅黑" panose="020B0503020204020204" pitchFamily="34" charset="-122"/>
                <a:ea typeface="微软雅黑" panose="020B0503020204020204" pitchFamily="34" charset="-122"/>
              </a:rPr>
              <a:t>措施：</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）中小企业的</a:t>
            </a:r>
            <a:r>
              <a:rPr lang="zh-CN" altLang="en-US" sz="2000" b="1" dirty="0">
                <a:solidFill>
                  <a:srgbClr val="FF0000"/>
                </a:solidFill>
                <a:latin typeface="微软雅黑" panose="020B0503020204020204" pitchFamily="34" charset="-122"/>
                <a:ea typeface="微软雅黑" panose="020B0503020204020204" pitchFamily="34" charset="-122"/>
              </a:rPr>
              <a:t>薪酬</a:t>
            </a:r>
            <a:r>
              <a:rPr lang="zh-CN" altLang="en-US" sz="2000" b="1" dirty="0">
                <a:latin typeface="微软雅黑" panose="020B0503020204020204" pitchFamily="34" charset="-122"/>
                <a:ea typeface="微软雅黑" panose="020B0503020204020204" pitchFamily="34" charset="-122"/>
              </a:rPr>
              <a:t>制度，一般可选用“底薪＋ 奖金”的</a:t>
            </a:r>
            <a:r>
              <a:rPr lang="zh-CN" altLang="en-US" sz="2000" b="1" dirty="0" smtClean="0">
                <a:latin typeface="微软雅黑" panose="020B0503020204020204" pitchFamily="34" charset="-122"/>
                <a:ea typeface="微软雅黑" panose="020B0503020204020204" pitchFamily="34" charset="-122"/>
              </a:rPr>
              <a:t>模式</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）运用</a:t>
            </a:r>
            <a:r>
              <a:rPr lang="zh-CN" altLang="en-US" sz="2000" b="1" dirty="0">
                <a:solidFill>
                  <a:srgbClr val="FF0000"/>
                </a:solidFill>
                <a:latin typeface="微软雅黑" panose="020B0503020204020204" pitchFamily="34" charset="-122"/>
                <a:ea typeface="微软雅黑" panose="020B0503020204020204" pitchFamily="34" charset="-122"/>
              </a:rPr>
              <a:t>职位、机会和培训</a:t>
            </a:r>
            <a:r>
              <a:rPr lang="zh-CN" altLang="en-US" sz="2000" b="1" dirty="0" smtClean="0">
                <a:latin typeface="微软雅黑" panose="020B0503020204020204" pitchFamily="34" charset="-122"/>
                <a:ea typeface="微软雅黑" panose="020B0503020204020204" pitchFamily="34" charset="-122"/>
              </a:rPr>
              <a:t>激励</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）运用</a:t>
            </a:r>
            <a:r>
              <a:rPr lang="zh-CN" altLang="en-US" sz="2000" b="1" dirty="0">
                <a:solidFill>
                  <a:srgbClr val="FF0000"/>
                </a:solidFill>
                <a:latin typeface="微软雅黑" panose="020B0503020204020204" pitchFamily="34" charset="-122"/>
                <a:ea typeface="微软雅黑" panose="020B0503020204020204" pitchFamily="34" charset="-122"/>
              </a:rPr>
              <a:t>股权</a:t>
            </a:r>
            <a:r>
              <a:rPr lang="zh-CN" altLang="en-US" sz="2000" b="1" dirty="0" smtClean="0">
                <a:latin typeface="微软雅黑" panose="020B0503020204020204" pitchFamily="34" charset="-122"/>
                <a:ea typeface="微软雅黑" panose="020B0503020204020204" pitchFamily="34" charset="-122"/>
              </a:rPr>
              <a:t>激励</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）运用企业</a:t>
            </a:r>
            <a:r>
              <a:rPr lang="zh-CN" altLang="en-US" sz="2000" b="1" dirty="0">
                <a:solidFill>
                  <a:srgbClr val="FF0000"/>
                </a:solidFill>
                <a:latin typeface="微软雅黑" panose="020B0503020204020204" pitchFamily="34" charset="-122"/>
                <a:ea typeface="微软雅黑" panose="020B0503020204020204" pitchFamily="34" charset="-122"/>
              </a:rPr>
              <a:t>文化</a:t>
            </a:r>
            <a:r>
              <a:rPr lang="zh-CN" altLang="en-US" sz="2000" b="1" dirty="0">
                <a:latin typeface="微软雅黑" panose="020B0503020204020204" pitchFamily="34" charset="-122"/>
                <a:ea typeface="微软雅黑" panose="020B0503020204020204" pitchFamily="34" charset="-122"/>
              </a:rPr>
              <a:t>激励</a:t>
            </a:r>
          </a:p>
        </p:txBody>
      </p:sp>
      <p:pic>
        <p:nvPicPr>
          <p:cNvPr id="4" name="图片 3"/>
          <p:cNvPicPr>
            <a:picLocks noChangeAspect="1"/>
          </p:cNvPicPr>
          <p:nvPr/>
        </p:nvPicPr>
        <p:blipFill>
          <a:blip r:embed="rId3"/>
          <a:stretch>
            <a:fillRect/>
          </a:stretch>
        </p:blipFill>
        <p:spPr>
          <a:xfrm>
            <a:off x="6605481" y="175572"/>
            <a:ext cx="2503894" cy="1691820"/>
          </a:xfrm>
          <a:prstGeom prst="rect">
            <a:avLst/>
          </a:prstGeom>
        </p:spPr>
      </p:pic>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9.3.3</a:t>
            </a:r>
            <a:r>
              <a:rPr lang="zh-CN" altLang="en-US" sz="1400" dirty="0">
                <a:solidFill>
                  <a:schemeClr val="bg1">
                    <a:lumMod val="75000"/>
                  </a:schemeClr>
                </a:solidFill>
              </a:rPr>
              <a:t>三、中小企业激励模式构建</a:t>
            </a:r>
            <a:endParaRPr lang="zh-CN" altLang="en-US" sz="1400" dirty="0">
              <a:solidFill>
                <a:schemeClr val="bg1">
                  <a:lumMod val="75000"/>
                </a:schemeClr>
              </a:solidFill>
            </a:endParaRPr>
          </a:p>
        </p:txBody>
      </p:sp>
    </p:spTree>
    <p:extLst>
      <p:ext uri="{BB962C8B-B14F-4D97-AF65-F5344CB8AC3E}">
        <p14:creationId xmlns:p14="http://schemas.microsoft.com/office/powerpoint/2010/main" val="145008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简述做好中小企业员工激励应采取的措施（</a:t>
            </a: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分</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spcBef>
                <a:spcPct val="50000"/>
              </a:spcBef>
              <a:buFontTx/>
              <a:buNone/>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答</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）中小企业的</a:t>
            </a:r>
            <a:r>
              <a:rPr lang="zh-CN" altLang="en-US" sz="2000" b="1" dirty="0">
                <a:solidFill>
                  <a:srgbClr val="FF0000"/>
                </a:solidFill>
                <a:latin typeface="微软雅黑" panose="020B0503020204020204" pitchFamily="34" charset="-122"/>
                <a:ea typeface="微软雅黑" panose="020B0503020204020204" pitchFamily="34" charset="-122"/>
              </a:rPr>
              <a:t>薪酬</a:t>
            </a:r>
            <a:r>
              <a:rPr lang="zh-CN" altLang="en-US" sz="2000" b="1" dirty="0">
                <a:latin typeface="微软雅黑" panose="020B0503020204020204" pitchFamily="34" charset="-122"/>
                <a:ea typeface="微软雅黑" panose="020B0503020204020204" pitchFamily="34" charset="-122"/>
              </a:rPr>
              <a:t>制度，一般可选用“底薪＋ 奖金”的模式</a:t>
            </a:r>
            <a:endParaRPr lang="en-US" altLang="zh-CN" sz="2000" b="1" dirty="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）运用</a:t>
            </a:r>
            <a:r>
              <a:rPr lang="zh-CN" altLang="en-US" sz="2000" b="1" dirty="0">
                <a:solidFill>
                  <a:srgbClr val="FF0000"/>
                </a:solidFill>
                <a:latin typeface="微软雅黑" panose="020B0503020204020204" pitchFamily="34" charset="-122"/>
                <a:ea typeface="微软雅黑" panose="020B0503020204020204" pitchFamily="34" charset="-122"/>
              </a:rPr>
              <a:t>职位、机会和培训</a:t>
            </a:r>
            <a:r>
              <a:rPr lang="zh-CN" altLang="en-US" sz="2000" b="1" dirty="0">
                <a:latin typeface="微软雅黑" panose="020B0503020204020204" pitchFamily="34" charset="-122"/>
                <a:ea typeface="微软雅黑" panose="020B0503020204020204" pitchFamily="34" charset="-122"/>
              </a:rPr>
              <a:t>激励</a:t>
            </a:r>
            <a:endParaRPr lang="en-US" altLang="zh-CN" sz="2000" b="1" dirty="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）运用</a:t>
            </a:r>
            <a:r>
              <a:rPr lang="zh-CN" altLang="en-US" sz="2000" b="1" dirty="0">
                <a:solidFill>
                  <a:srgbClr val="FF0000"/>
                </a:solidFill>
                <a:latin typeface="微软雅黑" panose="020B0503020204020204" pitchFamily="34" charset="-122"/>
                <a:ea typeface="微软雅黑" panose="020B0503020204020204" pitchFamily="34" charset="-122"/>
              </a:rPr>
              <a:t>股权</a:t>
            </a:r>
            <a:r>
              <a:rPr lang="zh-CN" altLang="en-US" sz="2000" b="1" dirty="0">
                <a:latin typeface="微软雅黑" panose="020B0503020204020204" pitchFamily="34" charset="-122"/>
                <a:ea typeface="微软雅黑" panose="020B0503020204020204" pitchFamily="34" charset="-122"/>
              </a:rPr>
              <a:t>激励</a:t>
            </a:r>
            <a:endParaRPr lang="en-US" altLang="zh-CN" sz="2000" b="1" dirty="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）运用企业</a:t>
            </a:r>
            <a:r>
              <a:rPr lang="zh-CN" altLang="en-US" sz="2000" b="1" dirty="0">
                <a:solidFill>
                  <a:srgbClr val="FF0000"/>
                </a:solidFill>
                <a:latin typeface="微软雅黑" panose="020B0503020204020204" pitchFamily="34" charset="-122"/>
                <a:ea typeface="微软雅黑" panose="020B0503020204020204" pitchFamily="34" charset="-122"/>
              </a:rPr>
              <a:t>文化</a:t>
            </a:r>
            <a:r>
              <a:rPr lang="zh-CN" altLang="en-US" sz="2000" b="1" dirty="0">
                <a:latin typeface="微软雅黑" panose="020B0503020204020204" pitchFamily="34" charset="-122"/>
                <a:ea typeface="微软雅黑" panose="020B0503020204020204" pitchFamily="34" charset="-122"/>
              </a:rPr>
              <a:t>激励</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6185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9.3</a:t>
            </a:r>
            <a:r>
              <a:rPr lang="zh-CN" altLang="en-US" b="1" dirty="0">
                <a:solidFill>
                  <a:srgbClr val="404040"/>
                </a:solidFill>
                <a:latin typeface="微软雅黑" panose="020B0503020204020204" pitchFamily="34" charset="-122"/>
                <a:ea typeface="微软雅黑" panose="020B0503020204020204" pitchFamily="34" charset="-122"/>
              </a:rPr>
              <a:t>不同企业的员工激励模式</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9.3.4</a:t>
            </a:r>
            <a:r>
              <a:rPr lang="zh-CN" altLang="en-US" kern="0" dirty="0">
                <a:solidFill>
                  <a:sysClr val="windowText" lastClr="000000"/>
                </a:solidFill>
              </a:rPr>
              <a:t>企业发展阶段与员工激励模式</a:t>
            </a:r>
          </a:p>
        </p:txBody>
      </p:sp>
      <p:pic>
        <p:nvPicPr>
          <p:cNvPr id="5" name="图片 4"/>
          <p:cNvPicPr>
            <a:picLocks noChangeAspect="1"/>
          </p:cNvPicPr>
          <p:nvPr/>
        </p:nvPicPr>
        <p:blipFill>
          <a:blip r:embed="rId3"/>
          <a:stretch>
            <a:fillRect/>
          </a:stretch>
        </p:blipFill>
        <p:spPr>
          <a:xfrm>
            <a:off x="6603560" y="160337"/>
            <a:ext cx="2494325" cy="1685355"/>
          </a:xfrm>
          <a:prstGeom prst="rect">
            <a:avLst/>
          </a:prstGeom>
        </p:spPr>
      </p:pic>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9.3.4</a:t>
            </a:r>
            <a:r>
              <a:rPr lang="zh-CN" altLang="en-US" sz="1400" dirty="0">
                <a:solidFill>
                  <a:schemeClr val="bg1">
                    <a:lumMod val="75000"/>
                  </a:schemeClr>
                </a:solidFill>
              </a:rPr>
              <a:t>四、企业发展阶段与员工激励模式</a:t>
            </a:r>
          </a:p>
        </p:txBody>
      </p:sp>
      <p:graphicFrame>
        <p:nvGraphicFramePr>
          <p:cNvPr id="15" name="表格 14">
            <a:extLst/>
          </p:cNvPr>
          <p:cNvGraphicFramePr>
            <a:graphicFrameLocks noGrp="1"/>
          </p:cNvGraphicFramePr>
          <p:nvPr>
            <p:extLst>
              <p:ext uri="{D42A27DB-BD31-4B8C-83A1-F6EECF244321}">
                <p14:modId xmlns:p14="http://schemas.microsoft.com/office/powerpoint/2010/main" val="2926395987"/>
              </p:ext>
            </p:extLst>
          </p:nvPr>
        </p:nvGraphicFramePr>
        <p:xfrm>
          <a:off x="1547664" y="1563638"/>
          <a:ext cx="5624513" cy="3108354"/>
        </p:xfrm>
        <a:graphic>
          <a:graphicData uri="http://schemas.openxmlformats.org/drawingml/2006/table">
            <a:tbl>
              <a:tblPr firstRow="1" bandRow="1">
                <a:tableStyleId>{5C22544A-7EE6-4342-B048-85BDC9FD1C3A}</a:tableStyleId>
              </a:tblPr>
              <a:tblGrid>
                <a:gridCol w="2098699">
                  <a:extLst>
                    <a:ext uri="{9D8B030D-6E8A-4147-A177-3AD203B41FA5}">
                      <a16:colId xmlns:a16="http://schemas.microsoft.com/office/drawing/2014/main" xmlns="" val="20000"/>
                    </a:ext>
                  </a:extLst>
                </a:gridCol>
                <a:gridCol w="3525814">
                  <a:extLst>
                    <a:ext uri="{9D8B030D-6E8A-4147-A177-3AD203B41FA5}">
                      <a16:colId xmlns:a16="http://schemas.microsoft.com/office/drawing/2014/main" xmlns="" val="20001"/>
                    </a:ext>
                  </a:extLst>
                </a:gridCol>
              </a:tblGrid>
              <a:tr h="457076">
                <a:tc>
                  <a:txBody>
                    <a:bodyPr/>
                    <a:lstStyle/>
                    <a:p>
                      <a:pPr algn="ctr"/>
                      <a:r>
                        <a:rPr lang="zh-CN" altLang="en-US" sz="2400" dirty="0">
                          <a:latin typeface="微软雅黑" panose="020B0503020204020204" pitchFamily="34" charset="-122"/>
                          <a:ea typeface="微软雅黑" panose="020B0503020204020204" pitchFamily="34" charset="-122"/>
                        </a:rPr>
                        <a:t>企业发展阶段</a:t>
                      </a:r>
                    </a:p>
                  </a:txBody>
                  <a:tcPr marL="91444" marR="91444" marT="45661" marB="45661"/>
                </a:tc>
                <a:tc>
                  <a:txBody>
                    <a:bodyPr/>
                    <a:lstStyle/>
                    <a:p>
                      <a:pPr algn="ctr"/>
                      <a:r>
                        <a:rPr lang="zh-CN" altLang="en-US" sz="2400" dirty="0">
                          <a:latin typeface="微软雅黑" panose="020B0503020204020204" pitchFamily="34" charset="-122"/>
                          <a:ea typeface="微软雅黑" panose="020B0503020204020204" pitchFamily="34" charset="-122"/>
                        </a:rPr>
                        <a:t>员工激励模式</a:t>
                      </a:r>
                    </a:p>
                  </a:txBody>
                  <a:tcPr marL="91444" marR="91444" marT="45661" marB="45661"/>
                </a:tc>
                <a:extLst>
                  <a:ext uri="{0D108BD9-81ED-4DB2-BD59-A6C34878D82A}">
                    <a16:rowId xmlns:a16="http://schemas.microsoft.com/office/drawing/2014/main" xmlns="" val="10000"/>
                  </a:ext>
                </a:extLst>
              </a:tr>
              <a:tr h="548514">
                <a:tc>
                  <a:txBody>
                    <a:bodyPr/>
                    <a:lstStyle/>
                    <a:p>
                      <a:pPr algn="ctr">
                        <a:lnSpc>
                          <a:spcPct val="150000"/>
                        </a:lnSpc>
                      </a:pPr>
                      <a:r>
                        <a:rPr lang="zh-CN" altLang="en-US" sz="2000" dirty="0">
                          <a:latin typeface="微软雅黑" panose="020B0503020204020204" pitchFamily="34" charset="-122"/>
                          <a:ea typeface="微软雅黑" panose="020B0503020204020204" pitchFamily="34" charset="-122"/>
                        </a:rPr>
                        <a:t>初创阶段</a:t>
                      </a:r>
                    </a:p>
                  </a:txBody>
                  <a:tcPr marL="91444" marR="91444" marT="45661" marB="45661">
                    <a:solidFill>
                      <a:schemeClr val="accent2">
                        <a:lumMod val="60000"/>
                        <a:lumOff val="40000"/>
                      </a:schemeClr>
                    </a:solidFill>
                  </a:tcPr>
                </a:tc>
                <a:tc>
                  <a:txBody>
                    <a:bodyPr/>
                    <a:lstStyle/>
                    <a:p>
                      <a:pPr>
                        <a:lnSpc>
                          <a:spcPct val="150000"/>
                        </a:lnSpc>
                      </a:pPr>
                      <a:r>
                        <a:rPr lang="zh-CN" altLang="en-US" sz="2000" dirty="0">
                          <a:latin typeface="微软雅黑" panose="020B0503020204020204" pitchFamily="34" charset="-122"/>
                          <a:ea typeface="微软雅黑" panose="020B0503020204020204" pitchFamily="34" charset="-122"/>
                        </a:rPr>
                        <a:t>薪酬激励（</a:t>
                      </a:r>
                      <a:r>
                        <a:rPr lang="zh-CN" altLang="en-US" sz="2000" b="1" dirty="0">
                          <a:latin typeface="微软雅黑" panose="020B0503020204020204" pitchFamily="34" charset="-122"/>
                          <a:ea typeface="微软雅黑" panose="020B0503020204020204" pitchFamily="34" charset="-122"/>
                        </a:rPr>
                        <a:t>短期激励</a:t>
                      </a:r>
                      <a:r>
                        <a:rPr lang="zh-CN" altLang="en-US" sz="2000" dirty="0">
                          <a:latin typeface="微软雅黑" panose="020B0503020204020204" pitchFamily="34" charset="-122"/>
                          <a:ea typeface="微软雅黑" panose="020B0503020204020204" pitchFamily="34" charset="-122"/>
                        </a:rPr>
                        <a:t>为主）</a:t>
                      </a:r>
                    </a:p>
                  </a:txBody>
                  <a:tcPr marL="91444" marR="91444" marT="45661" marB="45661">
                    <a:solidFill>
                      <a:schemeClr val="accent2">
                        <a:lumMod val="60000"/>
                        <a:lumOff val="40000"/>
                      </a:schemeClr>
                    </a:solidFill>
                  </a:tcPr>
                </a:tc>
                <a:extLst>
                  <a:ext uri="{0D108BD9-81ED-4DB2-BD59-A6C34878D82A}">
                    <a16:rowId xmlns:a16="http://schemas.microsoft.com/office/drawing/2014/main" xmlns="" val="10001"/>
                  </a:ext>
                </a:extLst>
              </a:tr>
              <a:tr h="548514">
                <a:tc>
                  <a:txBody>
                    <a:bodyPr/>
                    <a:lstStyle/>
                    <a:p>
                      <a:pPr algn="ctr">
                        <a:lnSpc>
                          <a:spcPct val="150000"/>
                        </a:lnSpc>
                      </a:pPr>
                      <a:r>
                        <a:rPr lang="zh-CN" altLang="en-US" sz="2000" dirty="0">
                          <a:latin typeface="微软雅黑" panose="020B0503020204020204" pitchFamily="34" charset="-122"/>
                          <a:ea typeface="微软雅黑" panose="020B0503020204020204" pitchFamily="34" charset="-122"/>
                        </a:rPr>
                        <a:t>成长阶段</a:t>
                      </a:r>
                    </a:p>
                  </a:txBody>
                  <a:tcPr marL="91444" marR="91444" marT="45661" marB="45661"/>
                </a:tc>
                <a:tc>
                  <a:txBody>
                    <a:bodyPr/>
                    <a:lstStyle/>
                    <a:p>
                      <a:pPr>
                        <a:lnSpc>
                          <a:spcPct val="150000"/>
                        </a:lnSpc>
                      </a:pPr>
                      <a:r>
                        <a:rPr lang="zh-CN" altLang="en-US" sz="2000" dirty="0">
                          <a:latin typeface="微软雅黑" panose="020B0503020204020204" pitchFamily="34" charset="-122"/>
                          <a:ea typeface="微软雅黑" panose="020B0503020204020204" pitchFamily="34" charset="-122"/>
                        </a:rPr>
                        <a:t>年薪制与股票期权结合、培训</a:t>
                      </a:r>
                    </a:p>
                  </a:txBody>
                  <a:tcPr marL="91444" marR="91444" marT="45661" marB="45661"/>
                </a:tc>
                <a:extLst>
                  <a:ext uri="{0D108BD9-81ED-4DB2-BD59-A6C34878D82A}">
                    <a16:rowId xmlns:a16="http://schemas.microsoft.com/office/drawing/2014/main" xmlns="" val="10002"/>
                  </a:ext>
                </a:extLst>
              </a:tr>
              <a:tr h="1005706">
                <a:tc>
                  <a:txBody>
                    <a:bodyPr/>
                    <a:lstStyle/>
                    <a:p>
                      <a:pPr algn="ctr">
                        <a:lnSpc>
                          <a:spcPct val="150000"/>
                        </a:lnSpc>
                      </a:pPr>
                      <a:r>
                        <a:rPr lang="zh-CN" altLang="en-US" sz="2000" dirty="0">
                          <a:latin typeface="微软雅黑" panose="020B0503020204020204" pitchFamily="34" charset="-122"/>
                          <a:ea typeface="微软雅黑" panose="020B0503020204020204" pitchFamily="34" charset="-122"/>
                        </a:rPr>
                        <a:t>成熟阶段</a:t>
                      </a:r>
                    </a:p>
                  </a:txBody>
                  <a:tcPr marL="91444" marR="91444" marT="45661" marB="45661"/>
                </a:tc>
                <a:tc>
                  <a:txBody>
                    <a:bodyPr/>
                    <a:lstStyle/>
                    <a:p>
                      <a:pPr>
                        <a:lnSpc>
                          <a:spcPct val="150000"/>
                        </a:lnSpc>
                      </a:pPr>
                      <a:r>
                        <a:rPr lang="zh-CN" altLang="en-US" sz="2000" dirty="0">
                          <a:latin typeface="微软雅黑" panose="020B0503020204020204" pitchFamily="34" charset="-122"/>
                          <a:ea typeface="微软雅黑" panose="020B0503020204020204" pitchFamily="34" charset="-122"/>
                        </a:rPr>
                        <a:t>实行</a:t>
                      </a:r>
                      <a:r>
                        <a:rPr lang="zh-CN" altLang="en-US" sz="2000" b="1" dirty="0">
                          <a:latin typeface="微软雅黑" panose="020B0503020204020204" pitchFamily="34" charset="-122"/>
                          <a:ea typeface="微软雅黑" panose="020B0503020204020204" pitchFamily="34" charset="-122"/>
                        </a:rPr>
                        <a:t>普遍的员工持股制度</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提供晋升等发展机会</a:t>
                      </a:r>
                    </a:p>
                  </a:txBody>
                  <a:tcPr marL="91444" marR="91444" marT="45661" marB="45661"/>
                </a:tc>
                <a:extLst>
                  <a:ext uri="{0D108BD9-81ED-4DB2-BD59-A6C34878D82A}">
                    <a16:rowId xmlns:a16="http://schemas.microsoft.com/office/drawing/2014/main" xmlns="" val="10003"/>
                  </a:ext>
                </a:extLst>
              </a:tr>
              <a:tr h="548514">
                <a:tc>
                  <a:txBody>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衰退阶段</a:t>
                      </a:r>
                    </a:p>
                  </a:txBody>
                  <a:tcPr marL="91444" marR="91444" marT="45661" marB="45661">
                    <a:solidFill>
                      <a:schemeClr val="accent2">
                        <a:lumMod val="60000"/>
                        <a:lumOff val="40000"/>
                      </a:schemeClr>
                    </a:solidFill>
                  </a:tcPr>
                </a:tc>
                <a:tc>
                  <a:txBody>
                    <a:bodyPr/>
                    <a:lstStyle/>
                    <a:p>
                      <a:pPr>
                        <a:lnSpc>
                          <a:spcPct val="150000"/>
                        </a:lnSpc>
                      </a:pPr>
                      <a:r>
                        <a:rPr lang="zh-CN" altLang="en-US" sz="2000" dirty="0">
                          <a:latin typeface="微软雅黑" panose="020B0503020204020204" pitchFamily="34" charset="-122"/>
                          <a:ea typeface="微软雅黑" panose="020B0503020204020204" pitchFamily="34" charset="-122"/>
                        </a:rPr>
                        <a:t>进一步发展</a:t>
                      </a:r>
                      <a:r>
                        <a:rPr lang="zh-CN" altLang="en-US" sz="2000" b="1" dirty="0">
                          <a:latin typeface="微软雅黑" panose="020B0503020204020204" pitchFamily="34" charset="-122"/>
                          <a:ea typeface="微软雅黑" panose="020B0503020204020204" pitchFamily="34" charset="-122"/>
                        </a:rPr>
                        <a:t>创新</a:t>
                      </a:r>
                      <a:r>
                        <a:rPr lang="zh-CN" altLang="en-US" sz="2000" dirty="0">
                          <a:latin typeface="微软雅黑" panose="020B0503020204020204" pitchFamily="34" charset="-122"/>
                          <a:ea typeface="微软雅黑" panose="020B0503020204020204" pitchFamily="34" charset="-122"/>
                        </a:rPr>
                        <a:t>优势</a:t>
                      </a:r>
                    </a:p>
                  </a:txBody>
                  <a:tcPr marL="91444" marR="91444" marT="45661" marB="45661">
                    <a:solidFill>
                      <a:schemeClr val="accent2">
                        <a:lumMod val="60000"/>
                        <a:lumOff val="40000"/>
                      </a:schemeClr>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11254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【1901</a:t>
            </a:r>
            <a:r>
              <a:rPr lang="en-US" altLang="zh-CN" sz="2400" dirty="0" smtClean="0">
                <a:latin typeface="微软雅黑" panose="020B0503020204020204" pitchFamily="34" charset="-122"/>
                <a:ea typeface="微软雅黑" panose="020B0503020204020204" pitchFamily="34" charset="-122"/>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下列属于企业初创阶段激励模式的是（）</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、短期激励为主</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、股权激励</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、员工普遍股权</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、技术创新激励</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705174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【1901</a:t>
            </a:r>
            <a:r>
              <a:rPr lang="en-US" altLang="zh-CN" sz="2400" dirty="0" smtClean="0">
                <a:latin typeface="微软雅黑" panose="020B0503020204020204" pitchFamily="34" charset="-122"/>
                <a:ea typeface="微软雅黑" panose="020B0503020204020204" pitchFamily="34" charset="-122"/>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下列属于企业初创阶段激励模式的是（）</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、短期激励为主</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、股权激励</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、员工普遍股权</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、技术创新激励</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3263835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【0901】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下列属于企业成熟阶段激励模式的是（）</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、短期激励为主</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、股权激励</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、精神激励</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、技术创新激励</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914933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【0901】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下列属于企业成熟阶段激励模式的是（）</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、短期激励为主</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、股权激励</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、精神激励</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、技术创新激励</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190543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 xmlns:a16="http://schemas.microsoft.com/office/drawing/2014/main" id="{57E5FE97-BD0F-47EB-B695-5F05229986B0}"/>
              </a:ext>
            </a:extLst>
          </p:cNvPr>
          <p:cNvGraphicFramePr/>
          <p:nvPr>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26577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404040"/>
                </a:solidFill>
                <a:latin typeface="微软雅黑" panose="020B0503020204020204" pitchFamily="34" charset="-122"/>
                <a:ea typeface="微软雅黑" panose="020B0503020204020204" pitchFamily="34" charset="-122"/>
              </a:rPr>
              <a:t>第九</a:t>
            </a:r>
            <a:r>
              <a:rPr lang="zh-CN" altLang="en-US" b="1" dirty="0" smtClean="0">
                <a:solidFill>
                  <a:srgbClr val="404040"/>
                </a:solidFill>
                <a:latin typeface="微软雅黑" panose="020B0503020204020204" pitchFamily="34" charset="-122"/>
                <a:ea typeface="微软雅黑" panose="020B0503020204020204" pitchFamily="34" charset="-122"/>
              </a:rPr>
              <a:t>章  员工</a:t>
            </a:r>
            <a:r>
              <a:rPr lang="zh-CN" altLang="en-US" b="1" dirty="0">
                <a:solidFill>
                  <a:srgbClr val="404040"/>
                </a:solidFill>
                <a:latin typeface="微软雅黑" panose="020B0503020204020204" pitchFamily="34" charset="-122"/>
                <a:ea typeface="微软雅黑" panose="020B0503020204020204" pitchFamily="34" charset="-122"/>
              </a:rPr>
              <a:t>激励类型与模式</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 name="图片 2"/>
          <p:cNvPicPr>
            <a:picLocks noChangeAspect="1"/>
          </p:cNvPicPr>
          <p:nvPr/>
        </p:nvPicPr>
        <p:blipFill>
          <a:blip r:embed="rId3"/>
          <a:stretch>
            <a:fillRect/>
          </a:stretch>
        </p:blipFill>
        <p:spPr>
          <a:xfrm>
            <a:off x="0" y="1419622"/>
            <a:ext cx="9144000" cy="2750265"/>
          </a:xfrm>
          <a:prstGeom prst="rect">
            <a:avLst/>
          </a:prstGeom>
        </p:spPr>
      </p:pic>
    </p:spTree>
    <p:extLst>
      <p:ext uri="{BB962C8B-B14F-4D97-AF65-F5344CB8AC3E}">
        <p14:creationId xmlns:p14="http://schemas.microsoft.com/office/powerpoint/2010/main" val="36587900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404040"/>
                </a:solidFill>
                <a:latin typeface="微软雅黑" panose="020B0503020204020204" pitchFamily="34" charset="-122"/>
                <a:ea typeface="微软雅黑" panose="020B0503020204020204" pitchFamily="34" charset="-122"/>
              </a:rPr>
              <a:t>第九</a:t>
            </a:r>
            <a:r>
              <a:rPr lang="zh-CN" altLang="en-US" b="1" dirty="0" smtClean="0">
                <a:solidFill>
                  <a:srgbClr val="404040"/>
                </a:solidFill>
                <a:latin typeface="微软雅黑" panose="020B0503020204020204" pitchFamily="34" charset="-122"/>
                <a:ea typeface="微软雅黑" panose="020B0503020204020204" pitchFamily="34" charset="-122"/>
              </a:rPr>
              <a:t>章  员工</a:t>
            </a:r>
            <a:r>
              <a:rPr lang="zh-CN" altLang="en-US" b="1" dirty="0">
                <a:solidFill>
                  <a:srgbClr val="404040"/>
                </a:solidFill>
                <a:latin typeface="微软雅黑" panose="020B0503020204020204" pitchFamily="34" charset="-122"/>
                <a:ea typeface="微软雅黑" panose="020B0503020204020204" pitchFamily="34" charset="-122"/>
              </a:rPr>
              <a:t>激励类型与模式</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p:cNvPicPr>
            <a:picLocks noChangeAspect="1"/>
          </p:cNvPicPr>
          <p:nvPr/>
        </p:nvPicPr>
        <p:blipFill>
          <a:blip r:embed="rId3"/>
          <a:stretch>
            <a:fillRect/>
          </a:stretch>
        </p:blipFill>
        <p:spPr>
          <a:xfrm>
            <a:off x="0" y="1347614"/>
            <a:ext cx="9144000" cy="2783174"/>
          </a:xfrm>
          <a:prstGeom prst="rect">
            <a:avLst/>
          </a:prstGeom>
        </p:spPr>
      </p:pic>
    </p:spTree>
    <p:extLst>
      <p:ext uri="{BB962C8B-B14F-4D97-AF65-F5344CB8AC3E}">
        <p14:creationId xmlns:p14="http://schemas.microsoft.com/office/powerpoint/2010/main" val="256410030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9.4</a:t>
            </a:r>
            <a:r>
              <a:rPr lang="zh-CN" altLang="en-US" b="1" dirty="0">
                <a:solidFill>
                  <a:srgbClr val="404040"/>
                </a:solidFill>
                <a:latin typeface="微软雅黑" panose="020B0503020204020204" pitchFamily="34" charset="-122"/>
                <a:ea typeface="微软雅黑" panose="020B0503020204020204" pitchFamily="34" charset="-122"/>
              </a:rPr>
              <a:t>员工激励类型与模式</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9.4.1</a:t>
            </a:r>
            <a:r>
              <a:rPr lang="zh-CN" altLang="en-US" kern="0" dirty="0">
                <a:solidFill>
                  <a:sysClr val="windowText" lastClr="000000"/>
                </a:solidFill>
              </a:rPr>
              <a:t>不同年龄阶段的员工激励</a:t>
            </a:r>
            <a:endParaRPr lang="zh-CN" altLang="en-US" kern="0" dirty="0">
              <a:solidFill>
                <a:sysClr val="windowText" lastClr="000000"/>
              </a:solidFill>
            </a:endParaRPr>
          </a:p>
        </p:txBody>
      </p:sp>
      <p:pic>
        <p:nvPicPr>
          <p:cNvPr id="5" name="图片 4"/>
          <p:cNvPicPr>
            <a:picLocks noChangeAspect="1"/>
          </p:cNvPicPr>
          <p:nvPr/>
        </p:nvPicPr>
        <p:blipFill>
          <a:blip r:embed="rId3"/>
          <a:stretch>
            <a:fillRect/>
          </a:stretch>
        </p:blipFill>
        <p:spPr>
          <a:xfrm>
            <a:off x="6229905" y="116235"/>
            <a:ext cx="2835575" cy="1070490"/>
          </a:xfrm>
          <a:prstGeom prst="rect">
            <a:avLst/>
          </a:prstGeom>
        </p:spPr>
      </p:pic>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453605115"/>
              </p:ext>
            </p:extLst>
          </p:nvPr>
        </p:nvGraphicFramePr>
        <p:xfrm>
          <a:off x="87732" y="1794994"/>
          <a:ext cx="4361667" cy="2700000"/>
        </p:xfrm>
        <a:graphic>
          <a:graphicData uri="http://schemas.openxmlformats.org/drawingml/2006/table">
            <a:tbl>
              <a:tblPr firstRow="1" bandRow="1">
                <a:tableStyleId>{69CF1AB2-1976-4502-BF36-3FF5EA218861}</a:tableStyleId>
              </a:tblPr>
              <a:tblGrid>
                <a:gridCol w="4361667"/>
              </a:tblGrid>
              <a:tr h="90000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zh-CN" altLang="en-US" sz="2000" dirty="0" smtClean="0">
                          <a:latin typeface="微软雅黑" panose="020B0503020204020204" pitchFamily="34" charset="-122"/>
                          <a:ea typeface="微软雅黑" panose="020B0503020204020204" pitchFamily="34" charset="-122"/>
                        </a:rPr>
                        <a:t>青年员工</a:t>
                      </a:r>
                      <a:r>
                        <a:rPr lang="zh-CN" altLang="en-US" sz="2000" b="0" dirty="0" smtClean="0">
                          <a:latin typeface="微软雅黑" panose="020B0503020204020204" pitchFamily="34" charset="-122"/>
                          <a:ea typeface="微软雅黑" panose="020B0503020204020204" pitchFamily="34" charset="-122"/>
                        </a:rPr>
                        <a:t>（</a:t>
                      </a:r>
                      <a:r>
                        <a:rPr lang="zh-CN" altLang="en-US" sz="2000" b="0" dirty="0" smtClean="0">
                          <a:latin typeface="微软雅黑" panose="020B0503020204020204" pitchFamily="34" charset="-122"/>
                          <a:ea typeface="微软雅黑" panose="020B0503020204020204" pitchFamily="34" charset="-122"/>
                        </a:rPr>
                        <a:t>在乎实实在在的工资</a:t>
                      </a:r>
                      <a:r>
                        <a:rPr lang="zh-CN" altLang="en-US" sz="2000" b="0" dirty="0" smtClean="0">
                          <a:latin typeface="微软雅黑" panose="020B0503020204020204" pitchFamily="34" charset="-122"/>
                          <a:ea typeface="微软雅黑" panose="020B0503020204020204" pitchFamily="34" charset="-122"/>
                        </a:rPr>
                        <a:t>）</a:t>
                      </a:r>
                    </a:p>
                  </a:txBody>
                  <a:tcPr anchor="ctr"/>
                </a:tc>
              </a:tr>
              <a:tr h="90000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zh-CN" altLang="en-US" sz="2000" b="1" dirty="0" smtClean="0">
                          <a:latin typeface="微软雅黑" panose="020B0503020204020204" pitchFamily="34" charset="-122"/>
                          <a:ea typeface="微软雅黑" panose="020B0503020204020204" pitchFamily="34" charset="-122"/>
                        </a:rPr>
                        <a:t>中年员工</a:t>
                      </a:r>
                      <a:r>
                        <a:rPr lang="zh-CN" altLang="en-US" sz="2000" b="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希望自身价值体现在工资上</a:t>
                      </a:r>
                      <a:r>
                        <a:rPr lang="zh-CN" altLang="en-US" sz="2000" b="0" dirty="0" smtClean="0">
                          <a:latin typeface="微软雅黑" panose="020B0503020204020204" pitchFamily="34" charset="-122"/>
                          <a:ea typeface="微软雅黑" panose="020B0503020204020204" pitchFamily="34" charset="-122"/>
                        </a:rPr>
                        <a:t>）</a:t>
                      </a:r>
                      <a:endParaRPr lang="zh-CN" altLang="en-US" sz="2000" dirty="0" smtClean="0">
                        <a:latin typeface="微软雅黑" panose="020B0503020204020204" pitchFamily="34" charset="-122"/>
                        <a:ea typeface="微软雅黑" panose="020B0503020204020204" pitchFamily="34" charset="-122"/>
                      </a:endParaRPr>
                    </a:p>
                  </a:txBody>
                  <a:tcPr anchor="ctr"/>
                </a:tc>
              </a:tr>
              <a:tr h="90000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zh-CN" altLang="en-US" sz="2000" b="1" dirty="0" smtClean="0">
                          <a:solidFill>
                            <a:prstClr val="black"/>
                          </a:solidFill>
                          <a:latin typeface="微软雅黑" panose="020B0503020204020204" pitchFamily="34" charset="-122"/>
                          <a:ea typeface="微软雅黑" panose="020B0503020204020204" pitchFamily="34" charset="-122"/>
                        </a:rPr>
                        <a:t>老龄员工</a:t>
                      </a:r>
                      <a:r>
                        <a:rPr lang="zh-CN" altLang="en-US" sz="2000" dirty="0" smtClean="0">
                          <a:solidFill>
                            <a:prstClr val="black"/>
                          </a:solidFill>
                          <a:latin typeface="微软雅黑" panose="020B0503020204020204" pitchFamily="34" charset="-122"/>
                          <a:ea typeface="微软雅黑" panose="020B0503020204020204" pitchFamily="34" charset="-122"/>
                        </a:rPr>
                        <a:t>（注重刚性福利保险薪酬）</a:t>
                      </a:r>
                      <a:endParaRPr lang="en-US" altLang="zh-CN" sz="2000" dirty="0" smtClean="0">
                        <a:solidFill>
                          <a:prstClr val="black"/>
                        </a:solidFill>
                        <a:latin typeface="微软雅黑" panose="020B0503020204020204" pitchFamily="34" charset="-122"/>
                        <a:ea typeface="微软雅黑" panose="020B0503020204020204" pitchFamily="34" charset="-122"/>
                      </a:endParaRPr>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3799390741"/>
              </p:ext>
            </p:extLst>
          </p:nvPr>
        </p:nvGraphicFramePr>
        <p:xfrm>
          <a:off x="5393072" y="1794994"/>
          <a:ext cx="3672408" cy="2700000"/>
        </p:xfrm>
        <a:graphic>
          <a:graphicData uri="http://schemas.openxmlformats.org/drawingml/2006/table">
            <a:tbl>
              <a:tblPr firstRow="1" bandRow="1">
                <a:tableStyleId>{69CF1AB2-1976-4502-BF36-3FF5EA218861}</a:tableStyleId>
              </a:tblPr>
              <a:tblGrid>
                <a:gridCol w="3672408"/>
              </a:tblGrid>
              <a:tr h="900000">
                <a:tc>
                  <a:txBody>
                    <a:bodyPr/>
                    <a:lstStyle/>
                    <a:p>
                      <a:pPr algn="ctr"/>
                      <a:r>
                        <a:rPr lang="zh-CN" altLang="en-US" sz="2000" dirty="0" smtClean="0">
                          <a:solidFill>
                            <a:srgbClr val="FF0000"/>
                          </a:solidFill>
                          <a:latin typeface="微软雅黑" panose="020B0503020204020204" pitchFamily="34" charset="-122"/>
                          <a:ea typeface="微软雅黑" panose="020B0503020204020204" pitchFamily="34" charset="-122"/>
                        </a:rPr>
                        <a:t>偏重精神激励</a:t>
                      </a:r>
                      <a:endParaRPr lang="zh-CN" altLang="en-US" sz="2000" dirty="0">
                        <a:solidFill>
                          <a:srgbClr val="FF0000"/>
                        </a:solidFill>
                      </a:endParaRPr>
                    </a:p>
                  </a:txBody>
                  <a:tcPr anchor="ctr"/>
                </a:tc>
              </a:tr>
              <a:tr h="90000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zh-CN" altLang="en-US" sz="2000" b="1" dirty="0" smtClean="0">
                          <a:solidFill>
                            <a:srgbClr val="FF0000"/>
                          </a:solidFill>
                          <a:latin typeface="微软雅黑" panose="020B0503020204020204" pitchFamily="34" charset="-122"/>
                          <a:ea typeface="微软雅黑" panose="020B0503020204020204" pitchFamily="34" charset="-122"/>
                        </a:rPr>
                        <a:t>物质方面激励需求强烈</a:t>
                      </a:r>
                    </a:p>
                  </a:txBody>
                  <a:tcPr anchor="ctr"/>
                </a:tc>
              </a:tr>
              <a:tr h="900000">
                <a:tc>
                  <a:txBody>
                    <a:bodyPr/>
                    <a:lstStyle/>
                    <a:p>
                      <a:pPr algn="ctr"/>
                      <a:r>
                        <a:rPr lang="zh-CN" altLang="en-US" sz="2000" b="1" smtClean="0">
                          <a:solidFill>
                            <a:srgbClr val="FF0000"/>
                          </a:solidFill>
                          <a:latin typeface="微软雅黑" panose="020B0503020204020204" pitchFamily="34" charset="-122"/>
                          <a:ea typeface="微软雅黑" panose="020B0503020204020204" pitchFamily="34" charset="-122"/>
                        </a:rPr>
                        <a:t>物质激励跟精神激励都需要</a:t>
                      </a:r>
                      <a:endParaRPr lang="zh-CN" altLang="en-US" sz="2000" b="1" dirty="0">
                        <a:solidFill>
                          <a:srgbClr val="FF0000"/>
                        </a:solidFill>
                      </a:endParaRPr>
                    </a:p>
                  </a:txBody>
                  <a:tcPr anchor="ctr"/>
                </a:tc>
              </a:tr>
            </a:tbl>
          </a:graphicData>
        </a:graphic>
      </p:graphicFrame>
      <p:cxnSp>
        <p:nvCxnSpPr>
          <p:cNvPr id="8" name="直接箭头连接符 7"/>
          <p:cNvCxnSpPr>
            <a:endCxn id="15" idx="1"/>
          </p:cNvCxnSpPr>
          <p:nvPr/>
        </p:nvCxnSpPr>
        <p:spPr>
          <a:xfrm>
            <a:off x="4449399" y="2139702"/>
            <a:ext cx="943673" cy="10052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4449398" y="3121717"/>
            <a:ext cx="943673" cy="10052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4449398" y="2228271"/>
            <a:ext cx="914690" cy="18541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21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9.4</a:t>
            </a:r>
            <a:r>
              <a:rPr lang="zh-CN" altLang="en-US" b="1" dirty="0">
                <a:solidFill>
                  <a:srgbClr val="404040"/>
                </a:solidFill>
                <a:latin typeface="微软雅黑" panose="020B0503020204020204" pitchFamily="34" charset="-122"/>
                <a:ea typeface="微软雅黑" panose="020B0503020204020204" pitchFamily="34" charset="-122"/>
              </a:rPr>
              <a:t>员工激励类型与模式</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9.4.2</a:t>
            </a:r>
            <a:r>
              <a:rPr lang="zh-CN" altLang="en-US" kern="0" dirty="0" smtClean="0">
                <a:solidFill>
                  <a:sysClr val="windowText" lastClr="000000"/>
                </a:solidFill>
              </a:rPr>
              <a:t>不同性格类型的</a:t>
            </a:r>
            <a:r>
              <a:rPr lang="zh-CN" altLang="en-US" kern="0" dirty="0">
                <a:solidFill>
                  <a:sysClr val="windowText" lastClr="000000"/>
                </a:solidFill>
              </a:rPr>
              <a:t>员工激励</a:t>
            </a:r>
            <a:endParaRPr lang="zh-CN" altLang="en-US" kern="0" dirty="0">
              <a:solidFill>
                <a:sysClr val="windowText" lastClr="000000"/>
              </a:solidFill>
            </a:endParaRPr>
          </a:p>
        </p:txBody>
      </p:sp>
      <p:sp>
        <p:nvSpPr>
          <p:cNvPr id="3" name="矩形 2"/>
          <p:cNvSpPr/>
          <p:nvPr/>
        </p:nvSpPr>
        <p:spPr>
          <a:xfrm>
            <a:off x="488959" y="1477261"/>
            <a:ext cx="8475529" cy="3631763"/>
          </a:xfrm>
          <a:prstGeom prst="rect">
            <a:avLst/>
          </a:prstGeom>
        </p:spPr>
        <p:txBody>
          <a:bodyPr wrap="square">
            <a:spAutoFit/>
          </a:bodyPr>
          <a:lstStyle/>
          <a:p>
            <a:pPr>
              <a:lnSpc>
                <a:spcPct val="150000"/>
              </a:lnSpc>
              <a:spcBef>
                <a:spcPct val="50000"/>
              </a:spcBef>
              <a:buFontTx/>
              <a:buNone/>
            </a:pPr>
            <a:endParaRPr lang="en-US" altLang="zh-CN" sz="2000" b="1"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229905" y="112032"/>
            <a:ext cx="2846708" cy="1074693"/>
          </a:xfrm>
          <a:prstGeom prst="rect">
            <a:avLst/>
          </a:prstGeom>
        </p:spPr>
      </p:pic>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9.4.2</a:t>
            </a:r>
            <a:r>
              <a:rPr lang="zh-CN" altLang="en-US" sz="1400" dirty="0">
                <a:solidFill>
                  <a:schemeClr val="bg1">
                    <a:lumMod val="75000"/>
                  </a:schemeClr>
                </a:solidFill>
              </a:rPr>
              <a:t>二、不同性格类型的员工激励</a:t>
            </a:r>
          </a:p>
        </p:txBody>
      </p:sp>
      <p:graphicFrame>
        <p:nvGraphicFramePr>
          <p:cNvPr id="15" name="表格 14"/>
          <p:cNvGraphicFramePr>
            <a:graphicFrameLocks noGrp="1"/>
          </p:cNvGraphicFramePr>
          <p:nvPr>
            <p:extLst>
              <p:ext uri="{D42A27DB-BD31-4B8C-83A1-F6EECF244321}">
                <p14:modId xmlns:p14="http://schemas.microsoft.com/office/powerpoint/2010/main" val="2230144514"/>
              </p:ext>
            </p:extLst>
          </p:nvPr>
        </p:nvGraphicFramePr>
        <p:xfrm>
          <a:off x="73239" y="1477261"/>
          <a:ext cx="4361667" cy="3600000"/>
        </p:xfrm>
        <a:graphic>
          <a:graphicData uri="http://schemas.openxmlformats.org/drawingml/2006/table">
            <a:tbl>
              <a:tblPr firstRow="1" bandRow="1">
                <a:tableStyleId>{69CF1AB2-1976-4502-BF36-3FF5EA218861}</a:tableStyleId>
              </a:tblPr>
              <a:tblGrid>
                <a:gridCol w="4361667"/>
              </a:tblGrid>
              <a:tr h="90000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zh-CN" altLang="en-US" sz="2000" dirty="0" smtClean="0">
                          <a:latin typeface="微软雅黑" panose="020B0503020204020204" pitchFamily="34" charset="-122"/>
                          <a:ea typeface="微软雅黑" panose="020B0503020204020204" pitchFamily="34" charset="-122"/>
                        </a:rPr>
                        <a:t>指挥型</a:t>
                      </a:r>
                      <a:r>
                        <a:rPr lang="zh-CN" altLang="en-US" sz="2000" b="0" dirty="0" smtClean="0">
                          <a:latin typeface="微软雅黑" panose="020B0503020204020204" pitchFamily="34" charset="-122"/>
                          <a:ea typeface="微软雅黑" panose="020B0503020204020204" pitchFamily="34" charset="-122"/>
                        </a:rPr>
                        <a:t>（</a:t>
                      </a:r>
                      <a:r>
                        <a:rPr lang="zh-CN" altLang="en-US" sz="2000" b="0" dirty="0" smtClean="0">
                          <a:latin typeface="微软雅黑" panose="020B0503020204020204" pitchFamily="34" charset="-122"/>
                          <a:ea typeface="微软雅黑" panose="020B0503020204020204" pitchFamily="34" charset="-122"/>
                        </a:rPr>
                        <a:t>喜欢命令别人</a:t>
                      </a:r>
                      <a:r>
                        <a:rPr lang="zh-CN" altLang="en-US" sz="2000" b="0" dirty="0" smtClean="0">
                          <a:latin typeface="微软雅黑" panose="020B0503020204020204" pitchFamily="34" charset="-122"/>
                          <a:ea typeface="微软雅黑" panose="020B0503020204020204" pitchFamily="34" charset="-122"/>
                        </a:rPr>
                        <a:t>）</a:t>
                      </a:r>
                    </a:p>
                  </a:txBody>
                  <a:tcPr anchor="ctr"/>
                </a:tc>
              </a:tr>
              <a:tr h="90000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zh-CN" altLang="en-US" sz="2000" b="1" dirty="0" smtClean="0">
                          <a:latin typeface="微软雅黑" panose="020B0503020204020204" pitchFamily="34" charset="-122"/>
                          <a:ea typeface="微软雅黑" panose="020B0503020204020204" pitchFamily="34" charset="-122"/>
                        </a:rPr>
                        <a:t>关系型</a:t>
                      </a:r>
                      <a:r>
                        <a:rPr lang="zh-CN" altLang="en-US" sz="2000" b="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工作目标是打通人际关系</a:t>
                      </a:r>
                      <a:r>
                        <a:rPr lang="zh-CN" altLang="en-US" sz="2000" b="0" dirty="0" smtClean="0">
                          <a:latin typeface="微软雅黑" panose="020B0503020204020204" pitchFamily="34" charset="-122"/>
                          <a:ea typeface="微软雅黑" panose="020B0503020204020204" pitchFamily="34" charset="-122"/>
                        </a:rPr>
                        <a:t>）</a:t>
                      </a:r>
                      <a:endParaRPr lang="zh-CN" altLang="en-US" sz="2000" dirty="0" smtClean="0">
                        <a:latin typeface="微软雅黑" panose="020B0503020204020204" pitchFamily="34" charset="-122"/>
                        <a:ea typeface="微软雅黑" panose="020B0503020204020204" pitchFamily="34" charset="-122"/>
                      </a:endParaRPr>
                    </a:p>
                  </a:txBody>
                  <a:tcPr anchor="ctr"/>
                </a:tc>
              </a:tr>
              <a:tr h="90000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zh-CN" altLang="en-US" sz="2000" b="1" dirty="0" smtClean="0">
                          <a:solidFill>
                            <a:prstClr val="black"/>
                          </a:solidFill>
                          <a:latin typeface="微软雅黑" panose="020B0503020204020204" pitchFamily="34" charset="-122"/>
                          <a:ea typeface="微软雅黑" panose="020B0503020204020204" pitchFamily="34" charset="-122"/>
                        </a:rPr>
                        <a:t>智力型</a:t>
                      </a:r>
                      <a:r>
                        <a:rPr lang="zh-CN" altLang="en-US" sz="2000" dirty="0" smtClean="0">
                          <a:solidFill>
                            <a:prstClr val="black"/>
                          </a:solidFill>
                          <a:latin typeface="微软雅黑" panose="020B0503020204020204" pitchFamily="34" charset="-122"/>
                          <a:ea typeface="微软雅黑" panose="020B0503020204020204" pitchFamily="34" charset="-122"/>
                        </a:rPr>
                        <a:t>（喜欢事实喜欢用数据说话）</a:t>
                      </a:r>
                      <a:endParaRPr lang="en-US" altLang="zh-CN" sz="2000" dirty="0" smtClean="0">
                        <a:solidFill>
                          <a:prstClr val="black"/>
                        </a:solidFill>
                        <a:latin typeface="微软雅黑" panose="020B0503020204020204" pitchFamily="34" charset="-122"/>
                        <a:ea typeface="微软雅黑" panose="020B0503020204020204" pitchFamily="34" charset="-122"/>
                      </a:endParaRPr>
                    </a:p>
                  </a:txBody>
                  <a:tcPr anchor="ctr"/>
                </a:tc>
              </a:tr>
              <a:tr h="90000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zh-CN" altLang="en-US" sz="2000" b="1" dirty="0" smtClean="0">
                          <a:solidFill>
                            <a:prstClr val="black"/>
                          </a:solidFill>
                          <a:latin typeface="微软雅黑" panose="020B0503020204020204" pitchFamily="34" charset="-122"/>
                          <a:ea typeface="微软雅黑" panose="020B0503020204020204" pitchFamily="34" charset="-122"/>
                        </a:rPr>
                        <a:t>工兵型</a:t>
                      </a:r>
                      <a:r>
                        <a:rPr lang="zh-CN" altLang="en-US" sz="2000" dirty="0" smtClean="0">
                          <a:solidFill>
                            <a:prstClr val="black"/>
                          </a:solidFill>
                          <a:latin typeface="微软雅黑" panose="020B0503020204020204" pitchFamily="34" charset="-122"/>
                          <a:ea typeface="微软雅黑" panose="020B0503020204020204" pitchFamily="34" charset="-122"/>
                        </a:rPr>
                        <a:t>（喜欢埋头苦干）</a:t>
                      </a:r>
                      <a:endParaRPr lang="en-US" altLang="zh-CN" sz="2000" dirty="0" smtClean="0">
                        <a:solidFill>
                          <a:prstClr val="black"/>
                        </a:solidFill>
                        <a:latin typeface="微软雅黑" panose="020B0503020204020204" pitchFamily="34" charset="-122"/>
                        <a:ea typeface="微软雅黑" panose="020B0503020204020204" pitchFamily="34" charset="-122"/>
                      </a:endParaRPr>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2060603600"/>
              </p:ext>
            </p:extLst>
          </p:nvPr>
        </p:nvGraphicFramePr>
        <p:xfrm>
          <a:off x="5364088" y="1477261"/>
          <a:ext cx="3672408" cy="3600000"/>
        </p:xfrm>
        <a:graphic>
          <a:graphicData uri="http://schemas.openxmlformats.org/drawingml/2006/table">
            <a:tbl>
              <a:tblPr firstRow="1" bandRow="1">
                <a:tableStyleId>{69CF1AB2-1976-4502-BF36-3FF5EA218861}</a:tableStyleId>
              </a:tblPr>
              <a:tblGrid>
                <a:gridCol w="3672408"/>
              </a:tblGrid>
              <a:tr h="900000">
                <a:tc>
                  <a:txBody>
                    <a:bodyPr/>
                    <a:lstStyle/>
                    <a:p>
                      <a:pPr algn="ctr"/>
                      <a:r>
                        <a:rPr lang="zh-CN" altLang="en-US" sz="2000" dirty="0" smtClean="0">
                          <a:solidFill>
                            <a:srgbClr val="FF0000"/>
                          </a:solidFill>
                          <a:latin typeface="微软雅黑" panose="020B0503020204020204" pitchFamily="34" charset="-122"/>
                          <a:ea typeface="微软雅黑" panose="020B0503020204020204" pitchFamily="34" charset="-122"/>
                        </a:rPr>
                        <a:t>给他们机会，充分地和他人分享感受</a:t>
                      </a:r>
                      <a:endParaRPr lang="zh-CN" altLang="en-US" sz="2000" dirty="0">
                        <a:solidFill>
                          <a:srgbClr val="FF0000"/>
                        </a:solidFill>
                      </a:endParaRPr>
                    </a:p>
                  </a:txBody>
                  <a:tcPr anchor="ctr"/>
                </a:tc>
              </a:tr>
              <a:tr h="90000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zh-CN" altLang="en-US" sz="2000" b="1" dirty="0" smtClean="0">
                          <a:solidFill>
                            <a:srgbClr val="FF0000"/>
                          </a:solidFill>
                          <a:latin typeface="微软雅黑" panose="020B0503020204020204" pitchFamily="34" charset="-122"/>
                          <a:ea typeface="微软雅黑" panose="020B0503020204020204" pitchFamily="34" charset="-122"/>
                        </a:rPr>
                        <a:t>多给他们出主意、想办法</a:t>
                      </a:r>
                    </a:p>
                  </a:txBody>
                  <a:tcPr anchor="ctr"/>
                </a:tc>
              </a:tr>
              <a:tr h="900000">
                <a:tc>
                  <a:txBody>
                    <a:bodyPr/>
                    <a:lstStyle/>
                    <a:p>
                      <a:pPr algn="ctr"/>
                      <a:r>
                        <a:rPr lang="zh-CN" altLang="en-US" sz="2000" b="1" dirty="0" smtClean="0">
                          <a:solidFill>
                            <a:srgbClr val="FF0000"/>
                          </a:solidFill>
                          <a:latin typeface="微软雅黑" panose="020B0503020204020204" pitchFamily="34" charset="-122"/>
                          <a:ea typeface="微软雅黑" panose="020B0503020204020204" pitchFamily="34" charset="-122"/>
                        </a:rPr>
                        <a:t>别试图告诉他们怎么做</a:t>
                      </a:r>
                      <a:endParaRPr lang="zh-CN" altLang="en-US" sz="2000" b="1" dirty="0">
                        <a:solidFill>
                          <a:srgbClr val="FF0000"/>
                        </a:solidFill>
                      </a:endParaRPr>
                    </a:p>
                  </a:txBody>
                  <a:tcPr anchor="ctr"/>
                </a:tc>
              </a:tr>
              <a:tr h="90000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zh-CN" altLang="en-US" sz="2000" b="1" dirty="0" smtClean="0">
                          <a:solidFill>
                            <a:srgbClr val="FF0000"/>
                          </a:solidFill>
                          <a:latin typeface="微软雅黑" panose="020B0503020204020204" pitchFamily="34" charset="-122"/>
                          <a:ea typeface="微软雅黑" panose="020B0503020204020204" pitchFamily="34" charset="-122"/>
                        </a:rPr>
                        <a:t>肯定他们的思考能力，对他们的分析表示兴趣</a:t>
                      </a:r>
                      <a:endParaRPr lang="zh-CN" altLang="en-US" sz="2000" b="1" dirty="0" smtClean="0">
                        <a:solidFill>
                          <a:srgbClr val="FF0000"/>
                        </a:solidFill>
                      </a:endParaRPr>
                    </a:p>
                  </a:txBody>
                  <a:tcPr anchor="ctr"/>
                </a:tc>
              </a:tr>
            </a:tbl>
          </a:graphicData>
        </a:graphic>
      </p:graphicFrame>
      <p:cxnSp>
        <p:nvCxnSpPr>
          <p:cNvPr id="18" name="直接箭头连接符 17"/>
          <p:cNvCxnSpPr/>
          <p:nvPr/>
        </p:nvCxnSpPr>
        <p:spPr>
          <a:xfrm>
            <a:off x="4420415" y="1821969"/>
            <a:ext cx="943673" cy="19019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4433026" y="1913671"/>
            <a:ext cx="903959" cy="9340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4462009" y="3767809"/>
            <a:ext cx="874976" cy="9681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468042" y="2827782"/>
            <a:ext cx="868943" cy="18079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15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9.4</a:t>
            </a:r>
            <a:r>
              <a:rPr lang="zh-CN" altLang="en-US" b="1" dirty="0">
                <a:solidFill>
                  <a:srgbClr val="404040"/>
                </a:solidFill>
                <a:latin typeface="微软雅黑" panose="020B0503020204020204" pitchFamily="34" charset="-122"/>
                <a:ea typeface="微软雅黑" panose="020B0503020204020204" pitchFamily="34" charset="-122"/>
              </a:rPr>
              <a:t>员工激励类型与模式</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9.4.3</a:t>
            </a:r>
            <a:r>
              <a:rPr lang="zh-CN" altLang="en-US" kern="0" dirty="0">
                <a:solidFill>
                  <a:sysClr val="windowText" lastClr="000000"/>
                </a:solidFill>
              </a:rPr>
              <a:t>不同工作岗位的员工激励</a:t>
            </a:r>
          </a:p>
        </p:txBody>
      </p:sp>
      <p:sp>
        <p:nvSpPr>
          <p:cNvPr id="3" name="矩形 2"/>
          <p:cNvSpPr/>
          <p:nvPr/>
        </p:nvSpPr>
        <p:spPr>
          <a:xfrm>
            <a:off x="488959" y="1477261"/>
            <a:ext cx="8475529" cy="3631763"/>
          </a:xfrm>
          <a:prstGeom prst="rect">
            <a:avLst/>
          </a:prstGeom>
        </p:spPr>
        <p:txBody>
          <a:bodyPr wrap="square">
            <a:spAutoFit/>
          </a:bodyPr>
          <a:lstStyle/>
          <a:p>
            <a:pPr>
              <a:lnSpc>
                <a:spcPct val="150000"/>
              </a:lnSpc>
              <a:spcBef>
                <a:spcPct val="50000"/>
              </a:spcBef>
              <a:buFontTx/>
              <a:buNone/>
            </a:pPr>
            <a:endParaRPr lang="en-US" altLang="zh-CN" sz="2000" b="1" dirty="0" smtClean="0">
              <a:latin typeface="微软雅黑" panose="020B0503020204020204" pitchFamily="34" charset="-122"/>
              <a:ea typeface="微软雅黑" panose="020B0503020204020204" pitchFamily="34" charset="-122"/>
            </a:endParaRPr>
          </a:p>
        </p:txBody>
      </p:sp>
      <p:sp>
        <p:nvSpPr>
          <p:cNvPr id="16" name="矩形 15"/>
          <p:cNvSpPr/>
          <p:nvPr/>
        </p:nvSpPr>
        <p:spPr>
          <a:xfrm>
            <a:off x="572695" y="1479411"/>
            <a:ext cx="8475529" cy="2708434"/>
          </a:xfrm>
          <a:prstGeom prst="rect">
            <a:avLst/>
          </a:prstGeom>
        </p:spPr>
        <p:txBody>
          <a:bodyPr wrap="square">
            <a:spAutoFit/>
          </a:bodyPr>
          <a:lstStyle/>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不同工作岗位的员工激励：</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）专业技术人员的激励模式</a:t>
            </a:r>
            <a:r>
              <a:rPr lang="zh-CN" altLang="en-US" sz="2000" dirty="0" smtClean="0">
                <a:latin typeface="微软雅黑" panose="020B0503020204020204" pitchFamily="34" charset="-122"/>
                <a:ea typeface="微软雅黑" panose="020B0503020204020204" pitchFamily="34" charset="-122"/>
              </a:rPr>
              <a:t>组合</a:t>
            </a:r>
            <a:endParaRPr lang="zh-CN" altLang="en-US" sz="2000" dirty="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）销售人员的激励模式组合</a:t>
            </a:r>
          </a:p>
          <a:p>
            <a:pPr>
              <a:lnSpc>
                <a:spcPct val="130000"/>
              </a:lnSpc>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）一线生产人员的激励模式</a:t>
            </a:r>
            <a:r>
              <a:rPr lang="zh-CN" altLang="en-US" sz="2000" dirty="0" smtClean="0">
                <a:latin typeface="微软雅黑" panose="020B0503020204020204" pitchFamily="34" charset="-122"/>
                <a:ea typeface="微软雅黑" panose="020B0503020204020204" pitchFamily="34" charset="-122"/>
              </a:rPr>
              <a:t>组合</a:t>
            </a:r>
            <a:endParaRPr lang="zh-CN" altLang="en-US" sz="2000" dirty="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管理人员</a:t>
            </a:r>
            <a:r>
              <a:rPr lang="zh-CN" altLang="en-US" sz="2000" dirty="0">
                <a:latin typeface="微软雅黑" panose="020B0503020204020204" pitchFamily="34" charset="-122"/>
                <a:ea typeface="微软雅黑" panose="020B0503020204020204" pitchFamily="34" charset="-122"/>
              </a:rPr>
              <a:t>的激励模式组合：</a:t>
            </a:r>
            <a:r>
              <a:rPr lang="zh-CN" altLang="en-US" sz="2000" b="1" dirty="0">
                <a:latin typeface="微软雅黑" panose="020B0503020204020204" pitchFamily="34" charset="-122"/>
                <a:ea typeface="微软雅黑" panose="020B0503020204020204" pitchFamily="34" charset="-122"/>
              </a:rPr>
              <a:t>最具吸引力的激励</a:t>
            </a:r>
            <a:r>
              <a:rPr lang="en-US" altLang="zh-CN" sz="2000" b="1" dirty="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晋升</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6241038" y="118689"/>
            <a:ext cx="2835575" cy="1070490"/>
          </a:xfrm>
          <a:prstGeom prst="rect">
            <a:avLst/>
          </a:prstGeom>
        </p:spPr>
      </p:pic>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9.4.3</a:t>
            </a:r>
            <a:r>
              <a:rPr lang="zh-CN" altLang="en-US" sz="1400" dirty="0">
                <a:solidFill>
                  <a:schemeClr val="bg1">
                    <a:lumMod val="75000"/>
                  </a:schemeClr>
                </a:solidFill>
              </a:rPr>
              <a:t>三、不同工作岗位的员工激励</a:t>
            </a:r>
          </a:p>
        </p:txBody>
      </p:sp>
    </p:spTree>
    <p:extLst>
      <p:ext uri="{BB962C8B-B14F-4D97-AF65-F5344CB8AC3E}">
        <p14:creationId xmlns:p14="http://schemas.microsoft.com/office/powerpoint/2010/main" val="426745483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 xmlns:a16="http://schemas.microsoft.com/office/drawing/2014/main" id="{57E5FE97-BD0F-47EB-B695-5F05229986B0}"/>
              </a:ext>
            </a:extLst>
          </p:cNvPr>
          <p:cNvGraphicFramePr/>
          <p:nvPr>
            <p:extLst>
              <p:ext uri="{D42A27DB-BD31-4B8C-83A1-F6EECF244321}">
                <p14:modId xmlns:p14="http://schemas.microsoft.com/office/powerpoint/2010/main" val="2055766229"/>
              </p:ext>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138991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【1301】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青年员工的激励需要中最主要的是（）</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、物质激励</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精神激励</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股权激励</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各种福利、保险</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390369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【1301】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青年员工的激励需要中最主要的是（）</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、物质激励</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精神激励</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股权激励</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各种福利、保险</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5916752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【1801】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下列属于智力型员工的激励技巧的是（）</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、别试图告诉他们怎么做</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给他们机会，充分地和他人分享感受</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肯定他们的思考能力，对他们的分析表示兴趣</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多给他们出主意，想办法</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29759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【1801】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下列属于智力型员工的激励技巧的是（）</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、别试图告诉他们怎么做</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给他们机会，充分地和他人分享感受</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肯定他们的思考能力，对他们的分析表示兴趣</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多给他们出主意，想办法</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60590363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【1607】</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下列属于智力型员工的激励技巧的是（）</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、专业技术人员</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销售人员</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一线生产人员</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管理人员</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05621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9.1</a:t>
            </a:r>
            <a:r>
              <a:rPr lang="zh-CN" altLang="en-US" b="1" dirty="0">
                <a:solidFill>
                  <a:srgbClr val="404040"/>
                </a:solidFill>
                <a:latin typeface="微软雅黑" panose="020B0503020204020204" pitchFamily="34" charset="-122"/>
                <a:ea typeface="微软雅黑" panose="020B0503020204020204" pitchFamily="34" charset="-122"/>
              </a:rPr>
              <a:t>激励概述</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9.1.1</a:t>
            </a:r>
            <a:r>
              <a:rPr lang="zh-CN" altLang="en-US" kern="0" dirty="0">
                <a:solidFill>
                  <a:sysClr val="windowText" lastClr="000000"/>
                </a:solidFill>
              </a:rPr>
              <a:t>激励的特性</a:t>
            </a:r>
          </a:p>
        </p:txBody>
      </p:sp>
      <p:sp>
        <p:nvSpPr>
          <p:cNvPr id="3" name="矩形 2"/>
          <p:cNvSpPr/>
          <p:nvPr/>
        </p:nvSpPr>
        <p:spPr>
          <a:xfrm>
            <a:off x="488959" y="1477261"/>
            <a:ext cx="8475529" cy="3631763"/>
          </a:xfrm>
          <a:prstGeom prst="rect">
            <a:avLst/>
          </a:prstGeom>
        </p:spPr>
        <p:txBody>
          <a:bodyPr wrap="square">
            <a:spAutoFit/>
          </a:bodyPr>
          <a:lstStyle/>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激励的特性：</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1.</a:t>
            </a:r>
            <a:r>
              <a:rPr lang="zh-CN" altLang="en-US" sz="2000" b="1" dirty="0" smtClean="0">
                <a:solidFill>
                  <a:srgbClr val="0070C0"/>
                </a:solidFill>
                <a:latin typeface="微软雅黑" panose="020B0503020204020204" pitchFamily="34" charset="-122"/>
                <a:ea typeface="微软雅黑" panose="020B0503020204020204" pitchFamily="34" charset="-122"/>
              </a:rPr>
              <a:t>系</a:t>
            </a:r>
            <a:r>
              <a:rPr lang="zh-CN" altLang="en-US" sz="2000" b="1" dirty="0" smtClean="0">
                <a:solidFill>
                  <a:srgbClr val="FF0000"/>
                </a:solidFill>
                <a:latin typeface="微软雅黑" panose="020B0503020204020204" pitchFamily="34" charset="-122"/>
                <a:ea typeface="微软雅黑" panose="020B0503020204020204" pitchFamily="34" charset="-122"/>
              </a:rPr>
              <a:t>统性</a:t>
            </a:r>
            <a:r>
              <a:rPr lang="zh-CN" altLang="en-US" sz="2000" dirty="0">
                <a:latin typeface="微软雅黑" panose="020B0503020204020204" pitchFamily="34" charset="-122"/>
                <a:ea typeface="微软雅黑" panose="020B0503020204020204" pitchFamily="34" charset="-122"/>
              </a:rPr>
              <a:t>：全面覆盖</a:t>
            </a:r>
          </a:p>
          <a:p>
            <a:pPr>
              <a:lnSpc>
                <a:spcPct val="150000"/>
              </a:lnSpc>
              <a:spcBef>
                <a:spcPct val="50000"/>
              </a:spcBef>
              <a:buFontTx/>
              <a:buNone/>
            </a:pPr>
            <a:r>
              <a:rPr lang="en-US" altLang="zh-CN" sz="2000" dirty="0">
                <a:latin typeface="微软雅黑" panose="020B0503020204020204" pitchFamily="34" charset="-122"/>
                <a:ea typeface="微软雅黑" panose="020B0503020204020204" pitchFamily="34" charset="-122"/>
              </a:rPr>
              <a:t>2. </a:t>
            </a:r>
            <a:r>
              <a:rPr lang="zh-CN" altLang="en-US" sz="2000" b="1" dirty="0">
                <a:solidFill>
                  <a:srgbClr val="FF0000"/>
                </a:solidFill>
                <a:latin typeface="微软雅黑" panose="020B0503020204020204" pitchFamily="34" charset="-122"/>
                <a:ea typeface="微软雅黑" panose="020B0503020204020204" pitchFamily="34" charset="-122"/>
              </a:rPr>
              <a:t>社</a:t>
            </a:r>
            <a:r>
              <a:rPr lang="zh-CN" altLang="en-US" sz="2000" b="1" dirty="0">
                <a:solidFill>
                  <a:srgbClr val="0070C0"/>
                </a:solidFill>
                <a:latin typeface="微软雅黑" panose="020B0503020204020204" pitchFamily="34" charset="-122"/>
                <a:ea typeface="微软雅黑" panose="020B0503020204020204" pitchFamily="34" charset="-122"/>
              </a:rPr>
              <a:t>会</a:t>
            </a:r>
            <a:r>
              <a:rPr lang="zh-CN" altLang="en-US" sz="2000" b="1" dirty="0">
                <a:solidFill>
                  <a:srgbClr val="FF0000"/>
                </a:solidFill>
                <a:latin typeface="微软雅黑" panose="020B0503020204020204" pitchFamily="34" charset="-122"/>
                <a:ea typeface="微软雅黑" panose="020B0503020204020204" pitchFamily="34" charset="-122"/>
              </a:rPr>
              <a:t>性</a:t>
            </a:r>
            <a:r>
              <a:rPr lang="zh-CN" altLang="en-US" sz="2000" dirty="0">
                <a:latin typeface="微软雅黑" panose="020B0503020204020204" pitchFamily="34" charset="-122"/>
                <a:ea typeface="微软雅黑" panose="020B0503020204020204" pitchFamily="34" charset="-122"/>
              </a:rPr>
              <a:t>：物质</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精神</a:t>
            </a:r>
          </a:p>
          <a:p>
            <a:pPr>
              <a:lnSpc>
                <a:spcPct val="150000"/>
              </a:lnSpc>
              <a:spcBef>
                <a:spcPct val="50000"/>
              </a:spcBef>
              <a:buFontTx/>
              <a:buNone/>
            </a:pPr>
            <a:r>
              <a:rPr lang="en-US" altLang="zh-CN" sz="2000" dirty="0">
                <a:latin typeface="微软雅黑" panose="020B0503020204020204" pitchFamily="34" charset="-122"/>
                <a:ea typeface="微软雅黑" panose="020B0503020204020204" pitchFamily="34" charset="-122"/>
              </a:rPr>
              <a:t>3. </a:t>
            </a:r>
            <a:r>
              <a:rPr lang="zh-CN" altLang="en-US" sz="2000" b="1" dirty="0">
                <a:solidFill>
                  <a:srgbClr val="FF0000"/>
                </a:solidFill>
                <a:latin typeface="微软雅黑" panose="020B0503020204020204" pitchFamily="34" charset="-122"/>
                <a:ea typeface="微软雅黑" panose="020B0503020204020204" pitchFamily="34" charset="-122"/>
              </a:rPr>
              <a:t>易</a:t>
            </a:r>
            <a:r>
              <a:rPr lang="zh-CN" altLang="en-US" sz="2000" b="1" dirty="0">
                <a:solidFill>
                  <a:srgbClr val="0070C0"/>
                </a:solidFill>
                <a:latin typeface="微软雅黑" panose="020B0503020204020204" pitchFamily="34" charset="-122"/>
                <a:ea typeface="微软雅黑" panose="020B0503020204020204" pitchFamily="34" charset="-122"/>
              </a:rPr>
              <a:t>逝</a:t>
            </a:r>
            <a:r>
              <a:rPr lang="zh-CN" altLang="en-US" sz="2000" b="1" dirty="0">
                <a:solidFill>
                  <a:srgbClr val="FF0000"/>
                </a:solidFill>
                <a:latin typeface="微软雅黑" panose="020B0503020204020204" pitchFamily="34" charset="-122"/>
                <a:ea typeface="微软雅黑" panose="020B0503020204020204" pitchFamily="34" charset="-122"/>
              </a:rPr>
              <a:t>性</a:t>
            </a:r>
            <a:r>
              <a:rPr lang="zh-CN" altLang="en-US" sz="2000" dirty="0">
                <a:latin typeface="微软雅黑" panose="020B0503020204020204" pitchFamily="34" charset="-122"/>
                <a:ea typeface="微软雅黑" panose="020B0503020204020204" pitchFamily="34" charset="-122"/>
              </a:rPr>
              <a:t>：效力褪去</a:t>
            </a:r>
          </a:p>
          <a:p>
            <a:pPr>
              <a:lnSpc>
                <a:spcPct val="150000"/>
              </a:lnSpc>
              <a:spcBef>
                <a:spcPct val="50000"/>
              </a:spcBef>
              <a:buFontTx/>
              <a:buNone/>
            </a:pPr>
            <a:r>
              <a:rPr lang="en-US" altLang="zh-CN" sz="2000" dirty="0">
                <a:latin typeface="微软雅黑" panose="020B0503020204020204" pitchFamily="34" charset="-122"/>
                <a:ea typeface="微软雅黑" panose="020B0503020204020204" pitchFamily="34" charset="-122"/>
              </a:rPr>
              <a:t>4. </a:t>
            </a:r>
            <a:r>
              <a:rPr lang="zh-CN" altLang="en-US" sz="2000" b="1" dirty="0">
                <a:solidFill>
                  <a:srgbClr val="FF0000"/>
                </a:solidFill>
                <a:latin typeface="微软雅黑" panose="020B0503020204020204" pitchFamily="34" charset="-122"/>
                <a:ea typeface="微软雅黑" panose="020B0503020204020204" pitchFamily="34" charset="-122"/>
              </a:rPr>
              <a:t>信</a:t>
            </a:r>
            <a:r>
              <a:rPr lang="zh-CN" altLang="en-US" sz="2000" b="1" dirty="0">
                <a:solidFill>
                  <a:srgbClr val="0070C0"/>
                </a:solidFill>
                <a:latin typeface="微软雅黑" panose="020B0503020204020204" pitchFamily="34" charset="-122"/>
                <a:ea typeface="微软雅黑" panose="020B0503020204020204" pitchFamily="34" charset="-122"/>
              </a:rPr>
              <a:t>用</a:t>
            </a:r>
            <a:r>
              <a:rPr lang="zh-CN" altLang="en-US" sz="2000" b="1" dirty="0">
                <a:solidFill>
                  <a:srgbClr val="FF0000"/>
                </a:solidFill>
                <a:latin typeface="微软雅黑" panose="020B0503020204020204" pitchFamily="34" charset="-122"/>
                <a:ea typeface="微软雅黑" panose="020B0503020204020204" pitchFamily="34" charset="-122"/>
              </a:rPr>
              <a:t>性</a:t>
            </a:r>
            <a:r>
              <a:rPr lang="zh-CN" altLang="en-US" sz="2000" dirty="0">
                <a:latin typeface="微软雅黑" panose="020B0503020204020204" pitchFamily="34" charset="-122"/>
                <a:ea typeface="微软雅黑" panose="020B0503020204020204" pitchFamily="34" charset="-122"/>
              </a:rPr>
              <a:t>：承诺兑现</a:t>
            </a:r>
          </a:p>
          <a:p>
            <a:pPr>
              <a:lnSpc>
                <a:spcPct val="150000"/>
              </a:lnSpc>
              <a:spcBef>
                <a:spcPct val="50000"/>
              </a:spcBef>
              <a:buFontTx/>
              <a:buNone/>
            </a:pPr>
            <a:r>
              <a:rPr lang="en-US" altLang="zh-CN" sz="2000" dirty="0">
                <a:latin typeface="微软雅黑" panose="020B0503020204020204" pitchFamily="34" charset="-122"/>
                <a:ea typeface="微软雅黑" panose="020B0503020204020204" pitchFamily="34" charset="-122"/>
              </a:rPr>
              <a:t>5. </a:t>
            </a:r>
            <a:r>
              <a:rPr lang="zh-CN" altLang="en-US" sz="2000" b="1" dirty="0">
                <a:solidFill>
                  <a:srgbClr val="0070C0"/>
                </a:solidFill>
                <a:latin typeface="微软雅黑" panose="020B0503020204020204" pitchFamily="34" charset="-122"/>
                <a:ea typeface="微软雅黑" panose="020B0503020204020204" pitchFamily="34" charset="-122"/>
              </a:rPr>
              <a:t>有</a:t>
            </a:r>
            <a:r>
              <a:rPr lang="zh-CN" altLang="en-US" sz="2000" b="1" dirty="0">
                <a:solidFill>
                  <a:srgbClr val="FF0000"/>
                </a:solidFill>
                <a:latin typeface="微软雅黑" panose="020B0503020204020204" pitchFamily="34" charset="-122"/>
                <a:ea typeface="微软雅黑" panose="020B0503020204020204" pitchFamily="34" charset="-122"/>
              </a:rPr>
              <a:t>限性</a:t>
            </a:r>
            <a:r>
              <a:rPr lang="zh-CN" altLang="en-US" sz="2000" dirty="0">
                <a:latin typeface="微软雅黑" panose="020B0503020204020204" pitchFamily="34" charset="-122"/>
                <a:ea typeface="微软雅黑" panose="020B0503020204020204" pitchFamily="34" charset="-122"/>
              </a:rPr>
              <a:t>：成本问题</a:t>
            </a:r>
          </a:p>
        </p:txBody>
      </p:sp>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6805816" y="52070"/>
            <a:ext cx="2338184" cy="1408643"/>
          </a:xfrm>
          <a:prstGeom prst="rect">
            <a:avLst/>
          </a:prstGeom>
        </p:spPr>
      </p:pic>
      <p:sp>
        <p:nvSpPr>
          <p:cNvPr id="15" name="文本框 14">
            <a:extLst/>
          </p:cNvPr>
          <p:cNvSpPr txBox="1"/>
          <p:nvPr/>
        </p:nvSpPr>
        <p:spPr>
          <a:xfrm>
            <a:off x="4286870" y="3219822"/>
            <a:ext cx="3262432"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助记</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系会是有用的</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082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【1607】</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下列属于智力型员工的激励技巧的是（）</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、专业技术人员</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销售人员</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一线生产人员</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管理人员</a:t>
            </a:r>
            <a:endPar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4569757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8703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9.1</a:t>
            </a:r>
            <a:r>
              <a:rPr lang="zh-CN" altLang="en-US" b="1" dirty="0">
                <a:solidFill>
                  <a:srgbClr val="404040"/>
                </a:solidFill>
                <a:latin typeface="微软雅黑" panose="020B0503020204020204" pitchFamily="34" charset="-122"/>
                <a:ea typeface="微软雅黑" panose="020B0503020204020204" pitchFamily="34" charset="-122"/>
              </a:rPr>
              <a:t>激励概述</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9.1.2</a:t>
            </a:r>
            <a:r>
              <a:rPr lang="zh-CN" altLang="en-US" kern="0" dirty="0">
                <a:solidFill>
                  <a:sysClr val="windowText" lastClr="000000"/>
                </a:solidFill>
              </a:rPr>
              <a:t>激励理论概览</a:t>
            </a:r>
          </a:p>
        </p:txBody>
      </p:sp>
      <p:sp>
        <p:nvSpPr>
          <p:cNvPr id="3" name="矩形 2"/>
          <p:cNvSpPr/>
          <p:nvPr/>
        </p:nvSpPr>
        <p:spPr>
          <a:xfrm>
            <a:off x="488959" y="1477261"/>
            <a:ext cx="8475529" cy="3016210"/>
          </a:xfrm>
          <a:prstGeom prst="rect">
            <a:avLst/>
          </a:prstGeom>
        </p:spPr>
        <p:txBody>
          <a:bodyPr wrap="square">
            <a:spAutoFit/>
          </a:bodyPr>
          <a:lstStyle/>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0070C0"/>
                </a:solidFill>
                <a:latin typeface="微软雅黑" panose="020B0503020204020204" pitchFamily="34" charset="-122"/>
                <a:ea typeface="微软雅黑" panose="020B0503020204020204" pitchFamily="34" charset="-122"/>
              </a:rPr>
              <a:t>马</a:t>
            </a:r>
            <a:r>
              <a:rPr lang="zh-CN" altLang="en-US" sz="2000" b="1" dirty="0" smtClean="0">
                <a:solidFill>
                  <a:srgbClr val="FF0000"/>
                </a:solidFill>
                <a:latin typeface="微软雅黑" panose="020B0503020204020204" pitchFamily="34" charset="-122"/>
                <a:ea typeface="微软雅黑" panose="020B0503020204020204" pitchFamily="34" charset="-122"/>
              </a:rPr>
              <a:t>斯洛</a:t>
            </a:r>
            <a:r>
              <a:rPr lang="zh-CN" altLang="en-US" sz="2000" b="1" dirty="0" smtClean="0">
                <a:latin typeface="微软雅黑" panose="020B0503020204020204" pitchFamily="34" charset="-122"/>
                <a:ea typeface="微软雅黑" panose="020B0503020204020204" pitchFamily="34" charset="-122"/>
              </a:rPr>
              <a:t>的</a:t>
            </a:r>
            <a:r>
              <a:rPr lang="zh-CN" altLang="en-US" sz="2000" b="1" dirty="0" smtClean="0">
                <a:solidFill>
                  <a:srgbClr val="0070C0"/>
                </a:solidFill>
                <a:latin typeface="微软雅黑" panose="020B0503020204020204" pitchFamily="34" charset="-122"/>
                <a:ea typeface="微软雅黑" panose="020B0503020204020204" pitchFamily="34" charset="-122"/>
              </a:rPr>
              <a:t>需求</a:t>
            </a:r>
            <a:r>
              <a:rPr lang="zh-CN" altLang="en-US" sz="2000" b="1" dirty="0" smtClean="0">
                <a:solidFill>
                  <a:srgbClr val="FF0000"/>
                </a:solidFill>
                <a:latin typeface="微软雅黑" panose="020B0503020204020204" pitchFamily="34" charset="-122"/>
                <a:ea typeface="微软雅黑" panose="020B0503020204020204" pitchFamily="34" charset="-122"/>
              </a:rPr>
              <a:t>层次理论</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spcBef>
                <a:spcPct val="50000"/>
              </a:spcBef>
              <a:buFont typeface="Wingdings" panose="05000000000000000000" pitchFamily="2" charset="2"/>
              <a:buChar char="Ø"/>
            </a:pPr>
            <a:r>
              <a:rPr lang="zh-CN" altLang="en-US" sz="2000" b="1" dirty="0" smtClean="0">
                <a:solidFill>
                  <a:srgbClr val="0070C0"/>
                </a:solidFill>
                <a:latin typeface="微软雅黑" panose="020B0503020204020204" pitchFamily="34" charset="-122"/>
                <a:ea typeface="微软雅黑" panose="020B0503020204020204" pitchFamily="34" charset="-122"/>
              </a:rPr>
              <a:t>生</a:t>
            </a:r>
            <a:r>
              <a:rPr lang="zh-CN" altLang="en-US" sz="2000" b="1" dirty="0" smtClean="0">
                <a:latin typeface="微软雅黑" panose="020B0503020204020204" pitchFamily="34" charset="-122"/>
                <a:ea typeface="微软雅黑" panose="020B0503020204020204" pitchFamily="34" charset="-122"/>
              </a:rPr>
              <a:t>理、</a:t>
            </a:r>
            <a:r>
              <a:rPr lang="zh-CN" altLang="en-US" sz="2000" b="1" dirty="0" smtClean="0">
                <a:solidFill>
                  <a:srgbClr val="0070C0"/>
                </a:solidFill>
                <a:latin typeface="微软雅黑" panose="020B0503020204020204" pitchFamily="34" charset="-122"/>
                <a:ea typeface="微软雅黑" panose="020B0503020204020204" pitchFamily="34" charset="-122"/>
              </a:rPr>
              <a:t>安</a:t>
            </a:r>
            <a:r>
              <a:rPr lang="zh-CN" altLang="en-US" sz="2000" b="1" dirty="0" smtClean="0">
                <a:latin typeface="微软雅黑" panose="020B0503020204020204" pitchFamily="34" charset="-122"/>
                <a:ea typeface="微软雅黑" panose="020B0503020204020204" pitchFamily="34" charset="-122"/>
              </a:rPr>
              <a:t>全、社</a:t>
            </a:r>
            <a:r>
              <a:rPr lang="zh-CN" altLang="en-US" sz="2000" b="1" dirty="0" smtClean="0">
                <a:solidFill>
                  <a:srgbClr val="0070C0"/>
                </a:solidFill>
                <a:latin typeface="微软雅黑" panose="020B0503020204020204" pitchFamily="34" charset="-122"/>
                <a:ea typeface="微软雅黑" panose="020B0503020204020204" pitchFamily="34" charset="-122"/>
              </a:rPr>
              <a:t>交</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0070C0"/>
                </a:solidFill>
                <a:latin typeface="微软雅黑" panose="020B0503020204020204" pitchFamily="34" charset="-122"/>
                <a:ea typeface="微软雅黑" panose="020B0503020204020204" pitchFamily="34" charset="-122"/>
              </a:rPr>
              <a:t>尊</a:t>
            </a:r>
            <a:r>
              <a:rPr lang="zh-CN" altLang="en-US" sz="2000" b="1" dirty="0" smtClean="0">
                <a:latin typeface="微软雅黑" panose="020B0503020204020204" pitchFamily="34" charset="-122"/>
                <a:ea typeface="微软雅黑" panose="020B0503020204020204" pitchFamily="34" charset="-122"/>
              </a:rPr>
              <a:t>重、</a:t>
            </a:r>
            <a:r>
              <a:rPr lang="zh-CN" altLang="en-US" sz="2000" b="1" dirty="0" smtClean="0">
                <a:solidFill>
                  <a:srgbClr val="0070C0"/>
                </a:solidFill>
                <a:latin typeface="微软雅黑" panose="020B0503020204020204" pitchFamily="34" charset="-122"/>
                <a:ea typeface="微软雅黑" panose="020B0503020204020204" pitchFamily="34" charset="-122"/>
              </a:rPr>
              <a:t>自</a:t>
            </a:r>
            <a:r>
              <a:rPr lang="zh-CN" altLang="en-US" sz="2000" b="1" dirty="0" smtClean="0">
                <a:latin typeface="微软雅黑" panose="020B0503020204020204" pitchFamily="34" charset="-122"/>
                <a:ea typeface="微软雅黑" panose="020B0503020204020204" pitchFamily="34" charset="-122"/>
              </a:rPr>
              <a:t>我实现</a:t>
            </a:r>
            <a:endParaRPr lang="en-US" altLang="zh-CN" sz="2000" b="1" dirty="0">
              <a:latin typeface="微软雅黑" panose="020B0503020204020204" pitchFamily="34" charset="-122"/>
              <a:ea typeface="微软雅黑" panose="020B0503020204020204" pitchFamily="34" charset="-122"/>
            </a:endParaRPr>
          </a:p>
          <a:p>
            <a:pPr>
              <a:lnSpc>
                <a:spcPct val="150000"/>
              </a:lnSpc>
              <a:spcBef>
                <a:spcPct val="50000"/>
              </a:spcBef>
              <a:buFontTx/>
              <a:buNone/>
            </a:pP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奥</a:t>
            </a:r>
            <a:r>
              <a:rPr lang="zh-CN" altLang="en-US" sz="2000" b="1" dirty="0" smtClean="0">
                <a:solidFill>
                  <a:srgbClr val="0070C0"/>
                </a:solidFill>
                <a:latin typeface="微软雅黑" panose="020B0503020204020204" pitchFamily="34" charset="-122"/>
                <a:ea typeface="微软雅黑" panose="020B0503020204020204" pitchFamily="34" charset="-122"/>
              </a:rPr>
              <a:t>德弗</a:t>
            </a:r>
            <a:r>
              <a:rPr lang="zh-CN" altLang="en-US" sz="2000" b="1" dirty="0" smtClean="0">
                <a:latin typeface="微软雅黑" panose="020B0503020204020204" pitchFamily="34" charset="-122"/>
                <a:ea typeface="微软雅黑" panose="020B0503020204020204" pitchFamily="34" charset="-122"/>
              </a:rPr>
              <a:t>的</a:t>
            </a:r>
            <a:r>
              <a:rPr lang="en-US" altLang="zh-CN" sz="2000" b="1" dirty="0" smtClean="0">
                <a:solidFill>
                  <a:srgbClr val="0070C0"/>
                </a:solidFill>
                <a:latin typeface="微软雅黑" panose="020B0503020204020204" pitchFamily="34" charset="-122"/>
                <a:ea typeface="微软雅黑" panose="020B0503020204020204" pitchFamily="34" charset="-122"/>
              </a:rPr>
              <a:t>E</a:t>
            </a:r>
            <a:r>
              <a:rPr lang="en-US" altLang="zh-CN" sz="2000" b="1" dirty="0" smtClean="0">
                <a:solidFill>
                  <a:srgbClr val="FF0000"/>
                </a:solidFill>
                <a:latin typeface="微软雅黑" panose="020B0503020204020204" pitchFamily="34" charset="-122"/>
                <a:ea typeface="微软雅黑" panose="020B0503020204020204" pitchFamily="34" charset="-122"/>
              </a:rPr>
              <a:t>RG</a:t>
            </a:r>
            <a:r>
              <a:rPr lang="zh-CN" altLang="en-US" sz="2000" b="1" dirty="0" smtClean="0">
                <a:solidFill>
                  <a:srgbClr val="FF0000"/>
                </a:solidFill>
                <a:latin typeface="微软雅黑" panose="020B0503020204020204" pitchFamily="34" charset="-122"/>
                <a:ea typeface="微软雅黑" panose="020B0503020204020204" pitchFamily="34" charset="-122"/>
              </a:rPr>
              <a:t>理论</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spcBef>
                <a:spcPct val="50000"/>
              </a:spcBef>
              <a:buFont typeface="Wingdings" panose="05000000000000000000" pitchFamily="2" charset="2"/>
              <a:buChar char="Ø"/>
            </a:pPr>
            <a:r>
              <a:rPr lang="zh-CN" altLang="en-US" sz="2000" b="1" dirty="0" smtClean="0">
                <a:latin typeface="微软雅黑" panose="020B0503020204020204" pitchFamily="34" charset="-122"/>
                <a:ea typeface="微软雅黑" panose="020B0503020204020204" pitchFamily="34" charset="-122"/>
              </a:rPr>
              <a:t>生</a:t>
            </a:r>
            <a:r>
              <a:rPr lang="zh-CN" altLang="en-US" sz="2000" b="1" dirty="0" smtClean="0">
                <a:solidFill>
                  <a:srgbClr val="0070C0"/>
                </a:solidFill>
                <a:latin typeface="微软雅黑" panose="020B0503020204020204" pitchFamily="34" charset="-122"/>
                <a:ea typeface="微软雅黑" panose="020B0503020204020204" pitchFamily="34" charset="-122"/>
              </a:rPr>
              <a:t>存</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0070C0"/>
                </a:solidFill>
                <a:latin typeface="微软雅黑" panose="020B0503020204020204" pitchFamily="34" charset="-122"/>
                <a:ea typeface="微软雅黑" panose="020B0503020204020204" pitchFamily="34" charset="-122"/>
              </a:rPr>
              <a:t>关</a:t>
            </a:r>
            <a:r>
              <a:rPr lang="zh-CN" altLang="en-US" sz="2000" b="1" dirty="0" smtClean="0">
                <a:latin typeface="微软雅黑" panose="020B0503020204020204" pitchFamily="34" charset="-122"/>
                <a:ea typeface="微软雅黑" panose="020B0503020204020204" pitchFamily="34" charset="-122"/>
              </a:rPr>
              <a:t>系、</a:t>
            </a:r>
            <a:r>
              <a:rPr lang="zh-CN" altLang="en-US" sz="2000" b="1" dirty="0" smtClean="0">
                <a:solidFill>
                  <a:srgbClr val="0070C0"/>
                </a:solidFill>
                <a:latin typeface="微软雅黑" panose="020B0503020204020204" pitchFamily="34" charset="-122"/>
                <a:ea typeface="微软雅黑" panose="020B0503020204020204" pitchFamily="34" charset="-122"/>
              </a:rPr>
              <a:t>成</a:t>
            </a:r>
            <a:r>
              <a:rPr lang="zh-CN" altLang="en-US" sz="2000" b="1" dirty="0" smtClean="0">
                <a:latin typeface="微软雅黑" panose="020B0503020204020204" pitchFamily="34" charset="-122"/>
                <a:ea typeface="微软雅黑" panose="020B0503020204020204" pitchFamily="34" charset="-122"/>
              </a:rPr>
              <a:t>长</a:t>
            </a:r>
            <a:endParaRPr lang="en-US" altLang="zh-CN" sz="2000" b="1" dirty="0" smtClean="0">
              <a:latin typeface="微软雅黑" panose="020B0503020204020204" pitchFamily="34" charset="-122"/>
              <a:ea typeface="微软雅黑" panose="020B0503020204020204" pitchFamily="34" charset="-122"/>
            </a:endParaRPr>
          </a:p>
        </p:txBody>
      </p:sp>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9.1.2</a:t>
            </a:r>
            <a:r>
              <a:rPr lang="zh-CN" altLang="en-US" sz="1400" dirty="0">
                <a:solidFill>
                  <a:schemeClr val="bg1">
                    <a:lumMod val="75000"/>
                  </a:schemeClr>
                </a:solidFill>
              </a:rPr>
              <a:t>二、激励理论概览</a:t>
            </a:r>
          </a:p>
        </p:txBody>
      </p:sp>
      <p:pic>
        <p:nvPicPr>
          <p:cNvPr id="7" name="图片 6"/>
          <p:cNvPicPr>
            <a:picLocks noChangeAspect="1"/>
          </p:cNvPicPr>
          <p:nvPr/>
        </p:nvPicPr>
        <p:blipFill>
          <a:blip r:embed="rId3"/>
          <a:stretch>
            <a:fillRect/>
          </a:stretch>
        </p:blipFill>
        <p:spPr>
          <a:xfrm>
            <a:off x="5364088" y="1773801"/>
            <a:ext cx="3419475" cy="3219450"/>
          </a:xfrm>
          <a:prstGeom prst="rect">
            <a:avLst/>
          </a:prstGeom>
        </p:spPr>
      </p:pic>
      <p:pic>
        <p:nvPicPr>
          <p:cNvPr id="4" name="图片 3"/>
          <p:cNvPicPr>
            <a:picLocks noChangeAspect="1"/>
          </p:cNvPicPr>
          <p:nvPr/>
        </p:nvPicPr>
        <p:blipFill>
          <a:blip r:embed="rId4"/>
          <a:stretch>
            <a:fillRect/>
          </a:stretch>
        </p:blipFill>
        <p:spPr>
          <a:xfrm>
            <a:off x="6805746" y="76194"/>
            <a:ext cx="2325608" cy="1401067"/>
          </a:xfrm>
          <a:prstGeom prst="rect">
            <a:avLst/>
          </a:prstGeom>
        </p:spPr>
      </p:pic>
      <p:sp>
        <p:nvSpPr>
          <p:cNvPr id="15" name="文本框 14">
            <a:extLst/>
          </p:cNvPr>
          <p:cNvSpPr txBox="1"/>
          <p:nvPr/>
        </p:nvSpPr>
        <p:spPr>
          <a:xfrm>
            <a:off x="3707904" y="1498287"/>
            <a:ext cx="4493538"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助记</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马上需要，自尊叫安生</a:t>
            </a:r>
            <a:endParaRPr lang="zh-CN" altLang="en-US" sz="2400" dirty="0">
              <a:latin typeface="微软雅黑" panose="020B0503020204020204" pitchFamily="34" charset="-122"/>
              <a:ea typeface="微软雅黑" panose="020B0503020204020204" pitchFamily="34" charset="-122"/>
            </a:endParaRPr>
          </a:p>
        </p:txBody>
      </p:sp>
      <p:sp>
        <p:nvSpPr>
          <p:cNvPr id="16" name="文本框 15">
            <a:extLst/>
          </p:cNvPr>
          <p:cNvSpPr txBox="1"/>
          <p:nvPr/>
        </p:nvSpPr>
        <p:spPr>
          <a:xfrm>
            <a:off x="3221685" y="3308737"/>
            <a:ext cx="3432350"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助记</a:t>
            </a:r>
            <a:r>
              <a:rPr lang="en-US" altLang="zh-CN"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城管</a:t>
            </a:r>
            <a:r>
              <a:rPr lang="zh-CN" altLang="en-US" sz="2400" dirty="0" smtClean="0">
                <a:latin typeface="微软雅黑" panose="020B0503020204020204" pitchFamily="34" charset="-122"/>
                <a:ea typeface="微软雅黑" panose="020B0503020204020204" pitchFamily="34" charset="-122"/>
              </a:rPr>
              <a:t>存</a:t>
            </a:r>
            <a:r>
              <a:rPr lang="en-US" altLang="zh-CN" sz="2400" dirty="0" smtClean="0">
                <a:latin typeface="微软雅黑" panose="020B0503020204020204" pitchFamily="34" charset="-122"/>
                <a:ea typeface="微软雅黑" panose="020B0503020204020204" pitchFamily="34" charset="-122"/>
              </a:rPr>
              <a:t>E</a:t>
            </a:r>
            <a:r>
              <a:rPr lang="zh-CN" altLang="en-US" sz="2400" dirty="0" smtClean="0">
                <a:latin typeface="微软雅黑" panose="020B0503020204020204" pitchFamily="34" charset="-122"/>
                <a:ea typeface="微软雅黑" panose="020B0503020204020204" pitchFamily="34" charset="-122"/>
              </a:rPr>
              <a:t>盒德芙</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887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9.1</a:t>
            </a:r>
            <a:r>
              <a:rPr lang="zh-CN" altLang="en-US" b="1" dirty="0">
                <a:solidFill>
                  <a:srgbClr val="404040"/>
                </a:solidFill>
                <a:latin typeface="微软雅黑" panose="020B0503020204020204" pitchFamily="34" charset="-122"/>
                <a:ea typeface="微软雅黑" panose="020B0503020204020204" pitchFamily="34" charset="-122"/>
              </a:rPr>
              <a:t>激励概述</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9.1.2</a:t>
            </a:r>
            <a:r>
              <a:rPr lang="zh-CN" altLang="en-US" kern="0" dirty="0">
                <a:solidFill>
                  <a:sysClr val="windowText" lastClr="000000"/>
                </a:solidFill>
              </a:rPr>
              <a:t>激励理论概览</a:t>
            </a:r>
          </a:p>
        </p:txBody>
      </p:sp>
      <p:sp>
        <p:nvSpPr>
          <p:cNvPr id="3" name="矩形 2"/>
          <p:cNvSpPr/>
          <p:nvPr/>
        </p:nvSpPr>
        <p:spPr>
          <a:xfrm>
            <a:off x="488959" y="1477261"/>
            <a:ext cx="8475529" cy="2400657"/>
          </a:xfrm>
          <a:prstGeom prst="rect">
            <a:avLst/>
          </a:prstGeom>
        </p:spPr>
        <p:txBody>
          <a:bodyPr wrap="square">
            <a:spAutoFit/>
          </a:bodyPr>
          <a:lstStyle/>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a:t>
            </a:r>
            <a:r>
              <a:rPr lang="zh-CN" altLang="en-US" sz="2000" b="1" dirty="0">
                <a:solidFill>
                  <a:srgbClr val="0070C0"/>
                </a:solidFill>
                <a:latin typeface="微软雅黑" panose="020B0503020204020204" pitchFamily="34" charset="-122"/>
                <a:ea typeface="微软雅黑" panose="020B0503020204020204" pitchFamily="34" charset="-122"/>
              </a:rPr>
              <a:t>赫</a:t>
            </a:r>
            <a:r>
              <a:rPr lang="zh-CN" altLang="en-US" sz="2000" b="1" dirty="0">
                <a:solidFill>
                  <a:srgbClr val="FF0000"/>
                </a:solidFill>
                <a:latin typeface="微软雅黑" panose="020B0503020204020204" pitchFamily="34" charset="-122"/>
                <a:ea typeface="微软雅黑" panose="020B0503020204020204" pitchFamily="34" charset="-122"/>
              </a:rPr>
              <a:t>兹伯格</a:t>
            </a:r>
            <a:r>
              <a:rPr lang="zh-CN" altLang="en-US" sz="2000" b="1" dirty="0" smtClean="0">
                <a:latin typeface="微软雅黑" panose="020B0503020204020204" pitchFamily="34" charset="-122"/>
                <a:ea typeface="微软雅黑" panose="020B0503020204020204" pitchFamily="34" charset="-122"/>
              </a:rPr>
              <a:t>的</a:t>
            </a:r>
            <a:r>
              <a:rPr lang="zh-CN" altLang="en-US" sz="2000" b="1" dirty="0" smtClean="0">
                <a:solidFill>
                  <a:srgbClr val="0070C0"/>
                </a:solidFill>
                <a:latin typeface="微软雅黑" panose="020B0503020204020204" pitchFamily="34" charset="-122"/>
                <a:ea typeface="微软雅黑" panose="020B0503020204020204" pitchFamily="34" charset="-122"/>
              </a:rPr>
              <a:t>双</a:t>
            </a:r>
            <a:r>
              <a:rPr lang="zh-CN" altLang="en-US" sz="2000" b="1" dirty="0" smtClean="0">
                <a:solidFill>
                  <a:srgbClr val="FF0000"/>
                </a:solidFill>
                <a:latin typeface="微软雅黑" panose="020B0503020204020204" pitchFamily="34" charset="-122"/>
                <a:ea typeface="微软雅黑" panose="020B0503020204020204" pitchFamily="34" charset="-122"/>
              </a:rPr>
              <a:t>因素理论</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spcBef>
                <a:spcPct val="50000"/>
              </a:spcBef>
              <a:buFont typeface="Wingdings" panose="05000000000000000000" pitchFamily="2" charset="2"/>
              <a:buChar char="Ø"/>
            </a:pPr>
            <a:r>
              <a:rPr lang="zh-CN" altLang="en-US" sz="2000" b="1" dirty="0" smtClean="0">
                <a:solidFill>
                  <a:srgbClr val="0070C0"/>
                </a:solidFill>
                <a:latin typeface="微软雅黑" panose="020B0503020204020204" pitchFamily="34" charset="-122"/>
                <a:ea typeface="微软雅黑" panose="020B0503020204020204" pitchFamily="34" charset="-122"/>
              </a:rPr>
              <a:t>保健</a:t>
            </a:r>
            <a:r>
              <a:rPr lang="zh-CN" altLang="en-US" sz="2000" b="1" dirty="0" smtClean="0">
                <a:latin typeface="微软雅黑" panose="020B0503020204020204" pitchFamily="34" charset="-122"/>
                <a:ea typeface="微软雅黑" panose="020B0503020204020204" pitchFamily="34" charset="-122"/>
              </a:rPr>
              <a:t>因素、激</a:t>
            </a:r>
            <a:r>
              <a:rPr lang="zh-CN" altLang="en-US" sz="2000" b="1" dirty="0" smtClean="0">
                <a:solidFill>
                  <a:srgbClr val="0070C0"/>
                </a:solidFill>
                <a:latin typeface="微软雅黑" panose="020B0503020204020204" pitchFamily="34" charset="-122"/>
                <a:ea typeface="微软雅黑" panose="020B0503020204020204" pitchFamily="34" charset="-122"/>
              </a:rPr>
              <a:t>励</a:t>
            </a:r>
            <a:r>
              <a:rPr lang="zh-CN" altLang="en-US" sz="2000" b="1" dirty="0" smtClean="0">
                <a:latin typeface="微软雅黑" panose="020B0503020204020204" pitchFamily="34" charset="-122"/>
                <a:ea typeface="微软雅黑" panose="020B0503020204020204" pitchFamily="34" charset="-122"/>
              </a:rPr>
              <a:t>因素</a:t>
            </a:r>
            <a:endParaRPr lang="en-US" altLang="zh-CN" sz="2000" b="1" dirty="0">
              <a:latin typeface="微软雅黑" panose="020B0503020204020204" pitchFamily="34" charset="-122"/>
              <a:ea typeface="微软雅黑" panose="020B0503020204020204" pitchFamily="34" charset="-122"/>
            </a:endParaRPr>
          </a:p>
          <a:p>
            <a:pPr>
              <a:lnSpc>
                <a:spcPct val="150000"/>
              </a:lnSpc>
              <a:spcBef>
                <a:spcPct val="50000"/>
              </a:spcBef>
              <a:buFontTx/>
              <a:buNone/>
            </a:pP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4</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0070C0"/>
                </a:solidFill>
                <a:latin typeface="微软雅黑" panose="020B0503020204020204" pitchFamily="34" charset="-122"/>
                <a:ea typeface="微软雅黑" panose="020B0503020204020204" pitchFamily="34" charset="-122"/>
              </a:rPr>
              <a:t>弗</a:t>
            </a:r>
            <a:r>
              <a:rPr lang="zh-CN" altLang="en-US" sz="2000" b="1" dirty="0" smtClean="0">
                <a:solidFill>
                  <a:srgbClr val="FF0000"/>
                </a:solidFill>
                <a:latin typeface="微软雅黑" panose="020B0503020204020204" pitchFamily="34" charset="-122"/>
                <a:ea typeface="微软雅黑" panose="020B0503020204020204" pitchFamily="34" charset="-122"/>
              </a:rPr>
              <a:t>鲁姆</a:t>
            </a:r>
            <a:r>
              <a:rPr lang="zh-CN" altLang="en-US" sz="2000" b="1" dirty="0" smtClean="0">
                <a:latin typeface="微软雅黑" panose="020B0503020204020204" pitchFamily="34" charset="-122"/>
                <a:ea typeface="微软雅黑" panose="020B0503020204020204" pitchFamily="34" charset="-122"/>
              </a:rPr>
              <a:t>的</a:t>
            </a:r>
            <a:r>
              <a:rPr lang="zh-CN" altLang="en-US" sz="2000" b="1" dirty="0" smtClean="0">
                <a:solidFill>
                  <a:srgbClr val="0070C0"/>
                </a:solidFill>
                <a:latin typeface="微软雅黑" panose="020B0503020204020204" pitchFamily="34" charset="-122"/>
                <a:ea typeface="微软雅黑" panose="020B0503020204020204" pitchFamily="34" charset="-122"/>
              </a:rPr>
              <a:t>期</a:t>
            </a:r>
            <a:r>
              <a:rPr lang="zh-CN" altLang="en-US" sz="2000" b="1" dirty="0" smtClean="0">
                <a:solidFill>
                  <a:srgbClr val="FF0000"/>
                </a:solidFill>
                <a:latin typeface="微软雅黑" panose="020B0503020204020204" pitchFamily="34" charset="-122"/>
                <a:ea typeface="微软雅黑" panose="020B0503020204020204" pitchFamily="34" charset="-122"/>
              </a:rPr>
              <a:t>望理论</a:t>
            </a:r>
            <a:endParaRPr lang="en-US" altLang="zh-CN" sz="2000" b="1" dirty="0" smtClean="0">
              <a:solidFill>
                <a:srgbClr val="FF0000"/>
              </a:solidFill>
              <a:latin typeface="微软雅黑" panose="020B0503020204020204" pitchFamily="34" charset="-122"/>
              <a:ea typeface="微软雅黑" panose="020B0503020204020204" pitchFamily="34" charset="-122"/>
            </a:endParaRPr>
          </a:p>
        </p:txBody>
      </p:sp>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9.1.2</a:t>
            </a:r>
            <a:r>
              <a:rPr lang="zh-CN" altLang="en-US" sz="1400" dirty="0">
                <a:solidFill>
                  <a:schemeClr val="bg1">
                    <a:lumMod val="75000"/>
                  </a:schemeClr>
                </a:solidFill>
              </a:rPr>
              <a:t>二、激励理论概览</a:t>
            </a:r>
          </a:p>
        </p:txBody>
      </p:sp>
      <p:pic>
        <p:nvPicPr>
          <p:cNvPr id="4" name="图片 3"/>
          <p:cNvPicPr>
            <a:picLocks noChangeAspect="1"/>
          </p:cNvPicPr>
          <p:nvPr/>
        </p:nvPicPr>
        <p:blipFill>
          <a:blip r:embed="rId3"/>
          <a:stretch>
            <a:fillRect/>
          </a:stretch>
        </p:blipFill>
        <p:spPr>
          <a:xfrm>
            <a:off x="6805746" y="76194"/>
            <a:ext cx="2325608" cy="1401067"/>
          </a:xfrm>
          <a:prstGeom prst="rect">
            <a:avLst/>
          </a:prstGeom>
        </p:spPr>
      </p:pic>
      <p:sp>
        <p:nvSpPr>
          <p:cNvPr id="15" name="文本框 14">
            <a:extLst/>
          </p:cNvPr>
          <p:cNvSpPr txBox="1"/>
          <p:nvPr/>
        </p:nvSpPr>
        <p:spPr>
          <a:xfrm>
            <a:off x="3923928" y="1495693"/>
            <a:ext cx="3262432"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助记</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喝两瓶健力宝</a:t>
            </a:r>
            <a:endParaRPr lang="zh-CN" altLang="en-US" sz="2400" dirty="0">
              <a:latin typeface="微软雅黑" panose="020B0503020204020204" pitchFamily="34" charset="-122"/>
              <a:ea typeface="微软雅黑" panose="020B0503020204020204" pitchFamily="34" charset="-122"/>
            </a:endParaRPr>
          </a:p>
        </p:txBody>
      </p:sp>
      <p:sp>
        <p:nvSpPr>
          <p:cNvPr id="16" name="文本框 15">
            <a:extLst/>
          </p:cNvPr>
          <p:cNvSpPr txBox="1"/>
          <p:nvPr/>
        </p:nvSpPr>
        <p:spPr>
          <a:xfrm>
            <a:off x="3100451" y="3358425"/>
            <a:ext cx="2031325"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助记</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夫妻</a:t>
            </a:r>
            <a:endParaRPr lang="zh-CN" altLang="en-US" sz="2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stretch>
            <a:fillRect/>
          </a:stretch>
        </p:blipFill>
        <p:spPr>
          <a:xfrm>
            <a:off x="5298642" y="2084557"/>
            <a:ext cx="3692086" cy="2458929"/>
          </a:xfrm>
          <a:prstGeom prst="rect">
            <a:avLst/>
          </a:prstGeom>
        </p:spPr>
      </p:pic>
    </p:spTree>
    <p:extLst>
      <p:ext uri="{BB962C8B-B14F-4D97-AF65-F5344CB8AC3E}">
        <p14:creationId xmlns:p14="http://schemas.microsoft.com/office/powerpoint/2010/main" val="100845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4551</TotalTime>
  <Words>7646</Words>
  <Application>Microsoft Office PowerPoint</Application>
  <PresentationFormat>全屏显示(16:9)</PresentationFormat>
  <Paragraphs>765</Paragraphs>
  <Slides>71</Slides>
  <Notes>70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71</vt:i4>
      </vt:variant>
    </vt:vector>
  </HeadingPairs>
  <TitlesOfParts>
    <vt:vector size="80" baseType="lpstr">
      <vt:lpstr>宋体</vt:lpstr>
      <vt:lpstr>微软雅黑</vt:lpstr>
      <vt:lpstr>Arial</vt:lpstr>
      <vt:lpstr>Brush Script MT</vt:lpstr>
      <vt:lpstr>Calibri</vt:lpstr>
      <vt:lpstr>Helvetica</vt:lpstr>
      <vt:lpstr>Times New Roman</vt:lpstr>
      <vt:lpstr>Wingdings</vt:lpstr>
      <vt:lpstr>Office 主题​​</vt:lpstr>
      <vt:lpstr>现代企业人力资源管理概论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c:creator>
  <cp:lastModifiedBy>Microsoft 帐户</cp:lastModifiedBy>
  <cp:revision>1753</cp:revision>
  <dcterms:created xsi:type="dcterms:W3CDTF">2016-05-18T07:05:00Z</dcterms:created>
  <dcterms:modified xsi:type="dcterms:W3CDTF">2020-11-24T05:45:15Z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